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67" r:id="rId2"/>
    <p:sldMasterId id="2147483754" r:id="rId3"/>
  </p:sldMasterIdLst>
  <p:sldIdLst>
    <p:sldId id="256" r:id="rId4"/>
    <p:sldId id="257" r:id="rId5"/>
    <p:sldId id="258" r:id="rId6"/>
    <p:sldId id="259" r:id="rId7"/>
    <p:sldId id="263" r:id="rId8"/>
    <p:sldId id="264" r:id="rId9"/>
    <p:sldId id="260" r:id="rId10"/>
    <p:sldId id="270" r:id="rId11"/>
    <p:sldId id="269" r:id="rId12"/>
    <p:sldId id="268" r:id="rId13"/>
    <p:sldId id="265" r:id="rId14"/>
    <p:sldId id="266" r:id="rId15"/>
    <p:sldId id="267" r:id="rId16"/>
    <p:sldId id="27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65452-66BD-4477-A279-CC81E675AB59}" v="120" dt="2021-11-28T14:42:27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e Mylemans" userId="8797c998e1fa2cc8" providerId="LiveId" clId="{5126BB2C-B732-43F0-8350-939BF58F66F9}"/>
    <pc:docChg chg="custSel addSld delSld modSld sldOrd addMainMaster modMainMaster">
      <pc:chgData name="Thibe Mylemans" userId="8797c998e1fa2cc8" providerId="LiveId" clId="{5126BB2C-B732-43F0-8350-939BF58F66F9}" dt="2021-10-27T16:56:13.182" v="174" actId="1076"/>
      <pc:docMkLst>
        <pc:docMk/>
      </pc:docMkLst>
      <pc:sldChg chg="modSp">
        <pc:chgData name="Thibe Mylemans" userId="8797c998e1fa2cc8" providerId="LiveId" clId="{5126BB2C-B732-43F0-8350-939BF58F66F9}" dt="2021-10-26T20:10:02.488" v="150" actId="20577"/>
        <pc:sldMkLst>
          <pc:docMk/>
          <pc:sldMk cId="2437831978" sldId="256"/>
        </pc:sldMkLst>
        <pc:spChg chg="mod">
          <ac:chgData name="Thibe Mylemans" userId="8797c998e1fa2cc8" providerId="LiveId" clId="{5126BB2C-B732-43F0-8350-939BF58F66F9}" dt="2021-10-26T20:10:02.488" v="150" actId="20577"/>
          <ac:spMkLst>
            <pc:docMk/>
            <pc:sldMk cId="2437831978" sldId="256"/>
            <ac:spMk id="2" creationId="{D778AA63-4167-413B-A5EB-CE45A92D1709}"/>
          </ac:spMkLst>
        </pc:spChg>
      </pc:sldChg>
      <pc:sldChg chg="modSp">
        <pc:chgData name="Thibe Mylemans" userId="8797c998e1fa2cc8" providerId="LiveId" clId="{5126BB2C-B732-43F0-8350-939BF58F66F9}" dt="2021-10-25T17:40:28.179" v="80" actId="20577"/>
        <pc:sldMkLst>
          <pc:docMk/>
          <pc:sldMk cId="2318814865" sldId="257"/>
        </pc:sldMkLst>
        <pc:spChg chg="mod">
          <ac:chgData name="Thibe Mylemans" userId="8797c998e1fa2cc8" providerId="LiveId" clId="{5126BB2C-B732-43F0-8350-939BF58F66F9}" dt="2021-10-25T17:40:28.179" v="80" actId="20577"/>
          <ac:spMkLst>
            <pc:docMk/>
            <pc:sldMk cId="2318814865" sldId="257"/>
            <ac:spMk id="3" creationId="{19F59BCE-7CA4-47E2-8D90-3840F4977A3E}"/>
          </ac:spMkLst>
        </pc:spChg>
      </pc:sldChg>
      <pc:sldChg chg="addSp delSp modSp mod">
        <pc:chgData name="Thibe Mylemans" userId="8797c998e1fa2cc8" providerId="LiveId" clId="{5126BB2C-B732-43F0-8350-939BF58F66F9}" dt="2021-10-26T20:17:00.606" v="160" actId="14100"/>
        <pc:sldMkLst>
          <pc:docMk/>
          <pc:sldMk cId="2168991315" sldId="258"/>
        </pc:sldMkLst>
        <pc:spChg chg="mod">
          <ac:chgData name="Thibe Mylemans" userId="8797c998e1fa2cc8" providerId="LiveId" clId="{5126BB2C-B732-43F0-8350-939BF58F66F9}" dt="2021-10-25T18:26:03.393" v="106" actId="20577"/>
          <ac:spMkLst>
            <pc:docMk/>
            <pc:sldMk cId="2168991315" sldId="258"/>
            <ac:spMk id="3" creationId="{D1CA1ED4-CC61-44F4-B28B-19FF09C01D34}"/>
          </ac:spMkLst>
        </pc:spChg>
        <pc:spChg chg="add mod">
          <ac:chgData name="Thibe Mylemans" userId="8797c998e1fa2cc8" providerId="LiveId" clId="{5126BB2C-B732-43F0-8350-939BF58F66F9}" dt="2021-10-26T20:08:21.829" v="123" actId="1076"/>
          <ac:spMkLst>
            <pc:docMk/>
            <pc:sldMk cId="2168991315" sldId="258"/>
            <ac:spMk id="7" creationId="{F80FE4FD-8B9E-454A-B8C6-DE7AA4C8C83C}"/>
          </ac:spMkLst>
        </pc:spChg>
        <pc:spChg chg="add del mod">
          <ac:chgData name="Thibe Mylemans" userId="8797c998e1fa2cc8" providerId="LiveId" clId="{5126BB2C-B732-43F0-8350-939BF58F66F9}" dt="2021-10-26T20:16:21.576" v="152" actId="21"/>
          <ac:spMkLst>
            <pc:docMk/>
            <pc:sldMk cId="2168991315" sldId="258"/>
            <ac:spMk id="8" creationId="{E7017E4C-C979-4600-AC40-75D3B824EB0A}"/>
          </ac:spMkLst>
        </pc:spChg>
        <pc:spChg chg="add mod">
          <ac:chgData name="Thibe Mylemans" userId="8797c998e1fa2cc8" providerId="LiveId" clId="{5126BB2C-B732-43F0-8350-939BF58F66F9}" dt="2021-10-26T20:17:00.606" v="160" actId="14100"/>
          <ac:spMkLst>
            <pc:docMk/>
            <pc:sldMk cId="2168991315" sldId="258"/>
            <ac:spMk id="9" creationId="{B70A1F4E-FEC4-46A1-A2BC-3EB8A9150F3E}"/>
          </ac:spMkLst>
        </pc:spChg>
        <pc:spChg chg="del">
          <ac:chgData name="Thibe Mylemans" userId="8797c998e1fa2cc8" providerId="LiveId" clId="{5126BB2C-B732-43F0-8350-939BF58F66F9}" dt="2021-10-26T20:07:53.210" v="119" actId="26606"/>
          <ac:spMkLst>
            <pc:docMk/>
            <pc:sldMk cId="2168991315" sldId="258"/>
            <ac:spMk id="10" creationId="{C6870151-9189-4C3A-8379-EF3D95827A0A}"/>
          </ac:spMkLst>
        </pc:spChg>
        <pc:spChg chg="del">
          <ac:chgData name="Thibe Mylemans" userId="8797c998e1fa2cc8" providerId="LiveId" clId="{5126BB2C-B732-43F0-8350-939BF58F66F9}" dt="2021-10-26T20:07:53.210" v="119" actId="26606"/>
          <ac:spMkLst>
            <pc:docMk/>
            <pc:sldMk cId="2168991315" sldId="258"/>
            <ac:spMk id="12" creationId="{123EA69C-102A-4DD0-9547-05DCD271D159}"/>
          </ac:spMkLst>
        </pc:spChg>
        <pc:spChg chg="del">
          <ac:chgData name="Thibe Mylemans" userId="8797c998e1fa2cc8" providerId="LiveId" clId="{5126BB2C-B732-43F0-8350-939BF58F66F9}" dt="2021-10-26T20:07:53.210" v="119" actId="26606"/>
          <ac:spMkLst>
            <pc:docMk/>
            <pc:sldMk cId="2168991315" sldId="258"/>
            <ac:spMk id="14" creationId="{6A862265-5CA3-4C40-8582-7534C3B03C2A}"/>
          </ac:spMkLst>
        </pc:spChg>
        <pc:spChg chg="del">
          <ac:chgData name="Thibe Mylemans" userId="8797c998e1fa2cc8" providerId="LiveId" clId="{5126BB2C-B732-43F0-8350-939BF58F66F9}" dt="2021-10-26T20:07:53.210" v="119" actId="26606"/>
          <ac:spMkLst>
            <pc:docMk/>
            <pc:sldMk cId="2168991315" sldId="258"/>
            <ac:spMk id="16" creationId="{600EF80B-0391-4082-9AF5-F15B091B4CE9}"/>
          </ac:spMkLst>
        </pc:spChg>
        <pc:spChg chg="del">
          <ac:chgData name="Thibe Mylemans" userId="8797c998e1fa2cc8" providerId="LiveId" clId="{5126BB2C-B732-43F0-8350-939BF58F66F9}" dt="2021-10-26T20:07:53.210" v="119" actId="26606"/>
          <ac:spMkLst>
            <pc:docMk/>
            <pc:sldMk cId="2168991315" sldId="258"/>
            <ac:spMk id="20" creationId="{3FBF03E8-C602-4192-9C52-F84B29FDCC88}"/>
          </ac:spMkLst>
        </pc:spChg>
        <pc:spChg chg="add">
          <ac:chgData name="Thibe Mylemans" userId="8797c998e1fa2cc8" providerId="LiveId" clId="{5126BB2C-B732-43F0-8350-939BF58F66F9}" dt="2021-10-26T20:07:53.210" v="119" actId="26606"/>
          <ac:spMkLst>
            <pc:docMk/>
            <pc:sldMk cId="2168991315" sldId="258"/>
            <ac:spMk id="25" creationId="{C6870151-9189-4C3A-8379-EF3D95827A0A}"/>
          </ac:spMkLst>
        </pc:spChg>
        <pc:spChg chg="add">
          <ac:chgData name="Thibe Mylemans" userId="8797c998e1fa2cc8" providerId="LiveId" clId="{5126BB2C-B732-43F0-8350-939BF58F66F9}" dt="2021-10-26T20:07:53.210" v="119" actId="26606"/>
          <ac:spMkLst>
            <pc:docMk/>
            <pc:sldMk cId="2168991315" sldId="258"/>
            <ac:spMk id="27" creationId="{123EA69C-102A-4DD0-9547-05DCD271D159}"/>
          </ac:spMkLst>
        </pc:spChg>
        <pc:spChg chg="add">
          <ac:chgData name="Thibe Mylemans" userId="8797c998e1fa2cc8" providerId="LiveId" clId="{5126BB2C-B732-43F0-8350-939BF58F66F9}" dt="2021-10-26T20:07:53.210" v="119" actId="26606"/>
          <ac:spMkLst>
            <pc:docMk/>
            <pc:sldMk cId="2168991315" sldId="258"/>
            <ac:spMk id="29" creationId="{6A862265-5CA3-4C40-8582-7534C3B03C2A}"/>
          </ac:spMkLst>
        </pc:spChg>
        <pc:spChg chg="add">
          <ac:chgData name="Thibe Mylemans" userId="8797c998e1fa2cc8" providerId="LiveId" clId="{5126BB2C-B732-43F0-8350-939BF58F66F9}" dt="2021-10-26T20:07:53.210" v="119" actId="26606"/>
          <ac:spMkLst>
            <pc:docMk/>
            <pc:sldMk cId="2168991315" sldId="258"/>
            <ac:spMk id="31" creationId="{600EF80B-0391-4082-9AF5-F15B091B4CE9}"/>
          </ac:spMkLst>
        </pc:spChg>
        <pc:spChg chg="add">
          <ac:chgData name="Thibe Mylemans" userId="8797c998e1fa2cc8" providerId="LiveId" clId="{5126BB2C-B732-43F0-8350-939BF58F66F9}" dt="2021-10-26T20:07:53.210" v="119" actId="26606"/>
          <ac:spMkLst>
            <pc:docMk/>
            <pc:sldMk cId="2168991315" sldId="258"/>
            <ac:spMk id="35" creationId="{3FBF03E8-C602-4192-9C52-F84B29FDCC88}"/>
          </ac:spMkLst>
        </pc:spChg>
        <pc:picChg chg="mod">
          <ac:chgData name="Thibe Mylemans" userId="8797c998e1fa2cc8" providerId="LiveId" clId="{5126BB2C-B732-43F0-8350-939BF58F66F9}" dt="2021-10-26T20:07:53.210" v="119" actId="26606"/>
          <ac:picMkLst>
            <pc:docMk/>
            <pc:sldMk cId="2168991315" sldId="258"/>
            <ac:picMk id="5" creationId="{6D929033-25A8-438A-BE01-C69D5A62C6CE}"/>
          </ac:picMkLst>
        </pc:picChg>
        <pc:picChg chg="add mod">
          <ac:chgData name="Thibe Mylemans" userId="8797c998e1fa2cc8" providerId="LiveId" clId="{5126BB2C-B732-43F0-8350-939BF58F66F9}" dt="2021-10-26T20:08:21.829" v="123" actId="1076"/>
          <ac:picMkLst>
            <pc:docMk/>
            <pc:sldMk cId="2168991315" sldId="258"/>
            <ac:picMk id="6" creationId="{6E7728D4-7ED1-457C-AB99-B2F30FB756BD}"/>
          </ac:picMkLst>
        </pc:picChg>
        <pc:cxnChg chg="del">
          <ac:chgData name="Thibe Mylemans" userId="8797c998e1fa2cc8" providerId="LiveId" clId="{5126BB2C-B732-43F0-8350-939BF58F66F9}" dt="2021-10-26T20:07:53.210" v="119" actId="26606"/>
          <ac:cxnSpMkLst>
            <pc:docMk/>
            <pc:sldMk cId="2168991315" sldId="258"/>
            <ac:cxnSpMk id="18" creationId="{D33AC32D-5F44-45F7-A0BD-7C11A86BED57}"/>
          </ac:cxnSpMkLst>
        </pc:cxnChg>
        <pc:cxnChg chg="add">
          <ac:chgData name="Thibe Mylemans" userId="8797c998e1fa2cc8" providerId="LiveId" clId="{5126BB2C-B732-43F0-8350-939BF58F66F9}" dt="2021-10-26T20:07:53.210" v="119" actId="26606"/>
          <ac:cxnSpMkLst>
            <pc:docMk/>
            <pc:sldMk cId="2168991315" sldId="258"/>
            <ac:cxnSpMk id="33" creationId="{D33AC32D-5F44-45F7-A0BD-7C11A86BED57}"/>
          </ac:cxnSpMkLst>
        </pc:cxnChg>
      </pc:sldChg>
      <pc:sldChg chg="addSp modSp">
        <pc:chgData name="Thibe Mylemans" userId="8797c998e1fa2cc8" providerId="LiveId" clId="{5126BB2C-B732-43F0-8350-939BF58F66F9}" dt="2021-10-26T20:17:13.339" v="161"/>
        <pc:sldMkLst>
          <pc:docMk/>
          <pc:sldMk cId="96086359" sldId="259"/>
        </pc:sldMkLst>
        <pc:spChg chg="add mod">
          <ac:chgData name="Thibe Mylemans" userId="8797c998e1fa2cc8" providerId="LiveId" clId="{5126BB2C-B732-43F0-8350-939BF58F66F9}" dt="2021-10-26T20:08:27.691" v="124"/>
          <ac:spMkLst>
            <pc:docMk/>
            <pc:sldMk cId="96086359" sldId="259"/>
            <ac:spMk id="8" creationId="{5BAAFE7E-1AEA-4DDB-AD38-17A1BBC017A0}"/>
          </ac:spMkLst>
        </pc:spChg>
        <pc:spChg chg="add mod">
          <ac:chgData name="Thibe Mylemans" userId="8797c998e1fa2cc8" providerId="LiveId" clId="{5126BB2C-B732-43F0-8350-939BF58F66F9}" dt="2021-10-26T20:17:13.339" v="161"/>
          <ac:spMkLst>
            <pc:docMk/>
            <pc:sldMk cId="96086359" sldId="259"/>
            <ac:spMk id="9" creationId="{678913D6-5772-43B5-AEDD-EC4143E99BCC}"/>
          </ac:spMkLst>
        </pc:spChg>
        <pc:picChg chg="add mod">
          <ac:chgData name="Thibe Mylemans" userId="8797c998e1fa2cc8" providerId="LiveId" clId="{5126BB2C-B732-43F0-8350-939BF58F66F9}" dt="2021-10-26T20:08:27.691" v="124"/>
          <ac:picMkLst>
            <pc:docMk/>
            <pc:sldMk cId="96086359" sldId="259"/>
            <ac:picMk id="7" creationId="{4F16A763-7FF8-4962-9E5F-FA72BC7DFF37}"/>
          </ac:picMkLst>
        </pc:picChg>
      </pc:sldChg>
      <pc:sldChg chg="addSp modSp">
        <pc:chgData name="Thibe Mylemans" userId="8797c998e1fa2cc8" providerId="LiveId" clId="{5126BB2C-B732-43F0-8350-939BF58F66F9}" dt="2021-10-26T20:17:22.037" v="164"/>
        <pc:sldMkLst>
          <pc:docMk/>
          <pc:sldMk cId="3084750849" sldId="260"/>
        </pc:sldMkLst>
        <pc:spChg chg="add mod">
          <ac:chgData name="Thibe Mylemans" userId="8797c998e1fa2cc8" providerId="LiveId" clId="{5126BB2C-B732-43F0-8350-939BF58F66F9}" dt="2021-10-26T20:08:39.375" v="127"/>
          <ac:spMkLst>
            <pc:docMk/>
            <pc:sldMk cId="3084750849" sldId="260"/>
            <ac:spMk id="13" creationId="{29BF0929-DBDA-47BB-AC27-C7ACCCF2679B}"/>
          </ac:spMkLst>
        </pc:spChg>
        <pc:spChg chg="add mod">
          <ac:chgData name="Thibe Mylemans" userId="8797c998e1fa2cc8" providerId="LiveId" clId="{5126BB2C-B732-43F0-8350-939BF58F66F9}" dt="2021-10-26T20:17:22.037" v="164"/>
          <ac:spMkLst>
            <pc:docMk/>
            <pc:sldMk cId="3084750849" sldId="260"/>
            <ac:spMk id="15" creationId="{B8DFC9EE-76BB-4402-9D9C-3B8F9CAF16BA}"/>
          </ac:spMkLst>
        </pc:spChg>
        <pc:picChg chg="add mod">
          <ac:chgData name="Thibe Mylemans" userId="8797c998e1fa2cc8" providerId="LiveId" clId="{5126BB2C-B732-43F0-8350-939BF58F66F9}" dt="2021-10-26T20:08:39.375" v="127"/>
          <ac:picMkLst>
            <pc:docMk/>
            <pc:sldMk cId="3084750849" sldId="260"/>
            <ac:picMk id="11" creationId="{139DAE01-167F-483F-B0E6-4EFC81E0A088}"/>
          </ac:picMkLst>
        </pc:picChg>
      </pc:sldChg>
      <pc:sldChg chg="del">
        <pc:chgData name="Thibe Mylemans" userId="8797c998e1fa2cc8" providerId="LiveId" clId="{5126BB2C-B732-43F0-8350-939BF58F66F9}" dt="2021-10-25T17:33:55.584" v="1" actId="47"/>
        <pc:sldMkLst>
          <pc:docMk/>
          <pc:sldMk cId="3709615937" sldId="261"/>
        </pc:sldMkLst>
      </pc:sldChg>
      <pc:sldChg chg="addSp modSp mod">
        <pc:chgData name="Thibe Mylemans" userId="8797c998e1fa2cc8" providerId="LiveId" clId="{5126BB2C-B732-43F0-8350-939BF58F66F9}" dt="2021-10-26T20:17:44.894" v="173" actId="1076"/>
        <pc:sldMkLst>
          <pc:docMk/>
          <pc:sldMk cId="2011101665" sldId="262"/>
        </pc:sldMkLst>
        <pc:spChg chg="add mod">
          <ac:chgData name="Thibe Mylemans" userId="8797c998e1fa2cc8" providerId="LiveId" clId="{5126BB2C-B732-43F0-8350-939BF58F66F9}" dt="2021-10-26T20:09:09.766" v="135"/>
          <ac:spMkLst>
            <pc:docMk/>
            <pc:sldMk cId="2011101665" sldId="262"/>
            <ac:spMk id="4" creationId="{265402C0-4BA3-47DC-B331-3889FB2A94BD}"/>
          </ac:spMkLst>
        </pc:spChg>
        <pc:spChg chg="add mod">
          <ac:chgData name="Thibe Mylemans" userId="8797c998e1fa2cc8" providerId="LiveId" clId="{5126BB2C-B732-43F0-8350-939BF58F66F9}" dt="2021-10-26T20:17:44.894" v="173" actId="1076"/>
          <ac:spMkLst>
            <pc:docMk/>
            <pc:sldMk cId="2011101665" sldId="262"/>
            <ac:spMk id="5" creationId="{74AF49E4-0A12-4B1F-9EE6-62EA188EA506}"/>
          </ac:spMkLst>
        </pc:spChg>
        <pc:picChg chg="add mod">
          <ac:chgData name="Thibe Mylemans" userId="8797c998e1fa2cc8" providerId="LiveId" clId="{5126BB2C-B732-43F0-8350-939BF58F66F9}" dt="2021-10-26T20:09:13.385" v="136" actId="1076"/>
          <ac:picMkLst>
            <pc:docMk/>
            <pc:sldMk cId="2011101665" sldId="262"/>
            <ac:picMk id="3" creationId="{AE666DB8-0C86-4790-8BBA-C1A9C82132BE}"/>
          </ac:picMkLst>
        </pc:picChg>
      </pc:sldChg>
      <pc:sldChg chg="addSp modSp">
        <pc:chgData name="Thibe Mylemans" userId="8797c998e1fa2cc8" providerId="LiveId" clId="{5126BB2C-B732-43F0-8350-939BF58F66F9}" dt="2021-10-26T20:17:15.917" v="162"/>
        <pc:sldMkLst>
          <pc:docMk/>
          <pc:sldMk cId="2098653201" sldId="263"/>
        </pc:sldMkLst>
        <pc:spChg chg="add mod">
          <ac:chgData name="Thibe Mylemans" userId="8797c998e1fa2cc8" providerId="LiveId" clId="{5126BB2C-B732-43F0-8350-939BF58F66F9}" dt="2021-10-26T20:08:31.559" v="125"/>
          <ac:spMkLst>
            <pc:docMk/>
            <pc:sldMk cId="2098653201" sldId="263"/>
            <ac:spMk id="8" creationId="{457121EE-E8A8-47F9-9A92-713D2B45EA75}"/>
          </ac:spMkLst>
        </pc:spChg>
        <pc:spChg chg="add mod">
          <ac:chgData name="Thibe Mylemans" userId="8797c998e1fa2cc8" providerId="LiveId" clId="{5126BB2C-B732-43F0-8350-939BF58F66F9}" dt="2021-10-26T20:17:15.917" v="162"/>
          <ac:spMkLst>
            <pc:docMk/>
            <pc:sldMk cId="2098653201" sldId="263"/>
            <ac:spMk id="9" creationId="{3C8022D0-7EB5-468F-825D-94217B7471AD}"/>
          </ac:spMkLst>
        </pc:spChg>
        <pc:picChg chg="add mod">
          <ac:chgData name="Thibe Mylemans" userId="8797c998e1fa2cc8" providerId="LiveId" clId="{5126BB2C-B732-43F0-8350-939BF58F66F9}" dt="2021-10-26T20:08:31.559" v="125"/>
          <ac:picMkLst>
            <pc:docMk/>
            <pc:sldMk cId="2098653201" sldId="263"/>
            <ac:picMk id="7" creationId="{39F8F951-9242-48F4-9E62-4632F407A1BD}"/>
          </ac:picMkLst>
        </pc:picChg>
      </pc:sldChg>
      <pc:sldChg chg="addSp modSp mod">
        <pc:chgData name="Thibe Mylemans" userId="8797c998e1fa2cc8" providerId="LiveId" clId="{5126BB2C-B732-43F0-8350-939BF58F66F9}" dt="2021-10-26T20:17:19.082" v="163"/>
        <pc:sldMkLst>
          <pc:docMk/>
          <pc:sldMk cId="391231454" sldId="264"/>
        </pc:sldMkLst>
        <pc:spChg chg="mod">
          <ac:chgData name="Thibe Mylemans" userId="8797c998e1fa2cc8" providerId="LiveId" clId="{5126BB2C-B732-43F0-8350-939BF58F66F9}" dt="2021-10-25T17:15:49.885" v="0" actId="20577"/>
          <ac:spMkLst>
            <pc:docMk/>
            <pc:sldMk cId="391231454" sldId="264"/>
            <ac:spMk id="2" creationId="{77D24DBB-F95E-472B-B3EC-D59D3E66CE6B}"/>
          </ac:spMkLst>
        </pc:spChg>
        <pc:spChg chg="add mod">
          <ac:chgData name="Thibe Mylemans" userId="8797c998e1fa2cc8" providerId="LiveId" clId="{5126BB2C-B732-43F0-8350-939BF58F66F9}" dt="2021-10-26T20:08:35.370" v="126"/>
          <ac:spMkLst>
            <pc:docMk/>
            <pc:sldMk cId="391231454" sldId="264"/>
            <ac:spMk id="8" creationId="{3539ED61-6E80-4DF8-A374-1E3F9FEC5DFC}"/>
          </ac:spMkLst>
        </pc:spChg>
        <pc:spChg chg="add mod">
          <ac:chgData name="Thibe Mylemans" userId="8797c998e1fa2cc8" providerId="LiveId" clId="{5126BB2C-B732-43F0-8350-939BF58F66F9}" dt="2021-10-26T20:17:19.082" v="163"/>
          <ac:spMkLst>
            <pc:docMk/>
            <pc:sldMk cId="391231454" sldId="264"/>
            <ac:spMk id="9" creationId="{CBC64848-6934-4781-BF45-E1C888563876}"/>
          </ac:spMkLst>
        </pc:spChg>
        <pc:picChg chg="add mod">
          <ac:chgData name="Thibe Mylemans" userId="8797c998e1fa2cc8" providerId="LiveId" clId="{5126BB2C-B732-43F0-8350-939BF58F66F9}" dt="2021-10-26T20:08:35.370" v="126"/>
          <ac:picMkLst>
            <pc:docMk/>
            <pc:sldMk cId="391231454" sldId="264"/>
            <ac:picMk id="7" creationId="{FF396AEE-4F61-41A3-8B1C-D5D6A7F3C8EE}"/>
          </ac:picMkLst>
        </pc:picChg>
      </pc:sldChg>
      <pc:sldChg chg="addSp modSp">
        <pc:chgData name="Thibe Mylemans" userId="8797c998e1fa2cc8" providerId="LiveId" clId="{5126BB2C-B732-43F0-8350-939BF58F66F9}" dt="2021-10-26T20:17:32.806" v="168"/>
        <pc:sldMkLst>
          <pc:docMk/>
          <pc:sldMk cId="2880969567" sldId="265"/>
        </pc:sldMkLst>
        <pc:spChg chg="add mod">
          <ac:chgData name="Thibe Mylemans" userId="8797c998e1fa2cc8" providerId="LiveId" clId="{5126BB2C-B732-43F0-8350-939BF58F66F9}" dt="2021-10-26T20:08:55.116" v="131"/>
          <ac:spMkLst>
            <pc:docMk/>
            <pc:sldMk cId="2880969567" sldId="265"/>
            <ac:spMk id="8" creationId="{C47182F7-CF1A-402A-B825-7E6A3FA8B609}"/>
          </ac:spMkLst>
        </pc:spChg>
        <pc:spChg chg="add mod">
          <ac:chgData name="Thibe Mylemans" userId="8797c998e1fa2cc8" providerId="LiveId" clId="{5126BB2C-B732-43F0-8350-939BF58F66F9}" dt="2021-10-26T20:17:32.806" v="168"/>
          <ac:spMkLst>
            <pc:docMk/>
            <pc:sldMk cId="2880969567" sldId="265"/>
            <ac:spMk id="9" creationId="{6D558A96-0672-4F1C-BE7D-AF625C0BAD71}"/>
          </ac:spMkLst>
        </pc:spChg>
        <pc:picChg chg="add mod">
          <ac:chgData name="Thibe Mylemans" userId="8797c998e1fa2cc8" providerId="LiveId" clId="{5126BB2C-B732-43F0-8350-939BF58F66F9}" dt="2021-10-26T20:08:55.116" v="131"/>
          <ac:picMkLst>
            <pc:docMk/>
            <pc:sldMk cId="2880969567" sldId="265"/>
            <ac:picMk id="7" creationId="{142A2E70-1CA1-4853-AE30-33705115A75E}"/>
          </ac:picMkLst>
        </pc:picChg>
      </pc:sldChg>
      <pc:sldChg chg="addSp modSp">
        <pc:chgData name="Thibe Mylemans" userId="8797c998e1fa2cc8" providerId="LiveId" clId="{5126BB2C-B732-43F0-8350-939BF58F66F9}" dt="2021-10-26T20:17:35.472" v="169"/>
        <pc:sldMkLst>
          <pc:docMk/>
          <pc:sldMk cId="3111505955" sldId="266"/>
        </pc:sldMkLst>
        <pc:spChg chg="add mod">
          <ac:chgData name="Thibe Mylemans" userId="8797c998e1fa2cc8" providerId="LiveId" clId="{5126BB2C-B732-43F0-8350-939BF58F66F9}" dt="2021-10-26T20:08:58.751" v="132"/>
          <ac:spMkLst>
            <pc:docMk/>
            <pc:sldMk cId="3111505955" sldId="266"/>
            <ac:spMk id="12" creationId="{4C36F74F-C356-474B-9B92-DB983B59C932}"/>
          </ac:spMkLst>
        </pc:spChg>
        <pc:spChg chg="add mod">
          <ac:chgData name="Thibe Mylemans" userId="8797c998e1fa2cc8" providerId="LiveId" clId="{5126BB2C-B732-43F0-8350-939BF58F66F9}" dt="2021-10-26T20:17:35.472" v="169"/>
          <ac:spMkLst>
            <pc:docMk/>
            <pc:sldMk cId="3111505955" sldId="266"/>
            <ac:spMk id="13" creationId="{12BA3083-5485-43DB-808A-920782846434}"/>
          </ac:spMkLst>
        </pc:spChg>
        <pc:picChg chg="add mod">
          <ac:chgData name="Thibe Mylemans" userId="8797c998e1fa2cc8" providerId="LiveId" clId="{5126BB2C-B732-43F0-8350-939BF58F66F9}" dt="2021-10-26T20:08:58.751" v="132"/>
          <ac:picMkLst>
            <pc:docMk/>
            <pc:sldMk cId="3111505955" sldId="266"/>
            <ac:picMk id="11" creationId="{6EA255EE-4A94-4F36-A4E0-A269D1A20A0C}"/>
          </ac:picMkLst>
        </pc:picChg>
      </pc:sldChg>
      <pc:sldChg chg="addSp modSp">
        <pc:chgData name="Thibe Mylemans" userId="8797c998e1fa2cc8" providerId="LiveId" clId="{5126BB2C-B732-43F0-8350-939BF58F66F9}" dt="2021-10-26T20:17:37.555" v="170"/>
        <pc:sldMkLst>
          <pc:docMk/>
          <pc:sldMk cId="2034972420" sldId="267"/>
        </pc:sldMkLst>
        <pc:spChg chg="add mod">
          <ac:chgData name="Thibe Mylemans" userId="8797c998e1fa2cc8" providerId="LiveId" clId="{5126BB2C-B732-43F0-8350-939BF58F66F9}" dt="2021-10-26T20:09:02.593" v="133"/>
          <ac:spMkLst>
            <pc:docMk/>
            <pc:sldMk cId="2034972420" sldId="267"/>
            <ac:spMk id="12" creationId="{3D699F5B-3197-4F7E-97E5-8063A7D70DF6}"/>
          </ac:spMkLst>
        </pc:spChg>
        <pc:spChg chg="add mod">
          <ac:chgData name="Thibe Mylemans" userId="8797c998e1fa2cc8" providerId="LiveId" clId="{5126BB2C-B732-43F0-8350-939BF58F66F9}" dt="2021-10-26T20:17:37.555" v="170"/>
          <ac:spMkLst>
            <pc:docMk/>
            <pc:sldMk cId="2034972420" sldId="267"/>
            <ac:spMk id="13" creationId="{DEDCD74A-B259-4521-8A49-5D0CFE6AE92E}"/>
          </ac:spMkLst>
        </pc:spChg>
        <pc:picChg chg="add mod">
          <ac:chgData name="Thibe Mylemans" userId="8797c998e1fa2cc8" providerId="LiveId" clId="{5126BB2C-B732-43F0-8350-939BF58F66F9}" dt="2021-10-26T20:09:02.593" v="133"/>
          <ac:picMkLst>
            <pc:docMk/>
            <pc:sldMk cId="2034972420" sldId="267"/>
            <ac:picMk id="11" creationId="{338B93B2-E47A-47D5-BBEC-734635B13F78}"/>
          </ac:picMkLst>
        </pc:picChg>
      </pc:sldChg>
      <pc:sldChg chg="addSp modSp">
        <pc:chgData name="Thibe Mylemans" userId="8797c998e1fa2cc8" providerId="LiveId" clId="{5126BB2C-B732-43F0-8350-939BF58F66F9}" dt="2021-10-27T16:56:13.182" v="174" actId="1076"/>
        <pc:sldMkLst>
          <pc:docMk/>
          <pc:sldMk cId="2317734031" sldId="268"/>
        </pc:sldMkLst>
        <pc:spChg chg="add mod">
          <ac:chgData name="Thibe Mylemans" userId="8797c998e1fa2cc8" providerId="LiveId" clId="{5126BB2C-B732-43F0-8350-939BF58F66F9}" dt="2021-10-26T20:08:51.768" v="130"/>
          <ac:spMkLst>
            <pc:docMk/>
            <pc:sldMk cId="2317734031" sldId="268"/>
            <ac:spMk id="8" creationId="{EE658B5E-B020-4303-AD41-6284832E3C78}"/>
          </ac:spMkLst>
        </pc:spChg>
        <pc:spChg chg="add mod">
          <ac:chgData name="Thibe Mylemans" userId="8797c998e1fa2cc8" providerId="LiveId" clId="{5126BB2C-B732-43F0-8350-939BF58F66F9}" dt="2021-10-26T20:17:30.328" v="167"/>
          <ac:spMkLst>
            <pc:docMk/>
            <pc:sldMk cId="2317734031" sldId="268"/>
            <ac:spMk id="9" creationId="{5802A99D-81D7-4EFD-BC36-DB27A7E567E4}"/>
          </ac:spMkLst>
        </pc:spChg>
        <pc:picChg chg="add mod">
          <ac:chgData name="Thibe Mylemans" userId="8797c998e1fa2cc8" providerId="LiveId" clId="{5126BB2C-B732-43F0-8350-939BF58F66F9}" dt="2021-10-26T20:08:51.768" v="130"/>
          <ac:picMkLst>
            <pc:docMk/>
            <pc:sldMk cId="2317734031" sldId="268"/>
            <ac:picMk id="7" creationId="{D335418E-2E8B-476E-B6A0-F1D847B28F03}"/>
          </ac:picMkLst>
        </pc:picChg>
        <pc:picChg chg="mod">
          <ac:chgData name="Thibe Mylemans" userId="8797c998e1fa2cc8" providerId="LiveId" clId="{5126BB2C-B732-43F0-8350-939BF58F66F9}" dt="2021-10-27T16:56:13.182" v="174" actId="1076"/>
          <ac:picMkLst>
            <pc:docMk/>
            <pc:sldMk cId="2317734031" sldId="268"/>
            <ac:picMk id="11270" creationId="{9B762D9D-B8A6-4238-A9F9-C1EA86C84EA7}"/>
          </ac:picMkLst>
        </pc:picChg>
      </pc:sldChg>
      <pc:sldChg chg="addSp modSp">
        <pc:chgData name="Thibe Mylemans" userId="8797c998e1fa2cc8" providerId="LiveId" clId="{5126BB2C-B732-43F0-8350-939BF58F66F9}" dt="2021-10-26T20:17:27.580" v="166"/>
        <pc:sldMkLst>
          <pc:docMk/>
          <pc:sldMk cId="158429011" sldId="269"/>
        </pc:sldMkLst>
        <pc:spChg chg="add mod">
          <ac:chgData name="Thibe Mylemans" userId="8797c998e1fa2cc8" providerId="LiveId" clId="{5126BB2C-B732-43F0-8350-939BF58F66F9}" dt="2021-10-26T20:08:47.146" v="129"/>
          <ac:spMkLst>
            <pc:docMk/>
            <pc:sldMk cId="158429011" sldId="269"/>
            <ac:spMk id="8" creationId="{0C67A29C-0A14-4169-A6A3-C79ADE4C984A}"/>
          </ac:spMkLst>
        </pc:spChg>
        <pc:spChg chg="add mod">
          <ac:chgData name="Thibe Mylemans" userId="8797c998e1fa2cc8" providerId="LiveId" clId="{5126BB2C-B732-43F0-8350-939BF58F66F9}" dt="2021-10-26T20:17:27.580" v="166"/>
          <ac:spMkLst>
            <pc:docMk/>
            <pc:sldMk cId="158429011" sldId="269"/>
            <ac:spMk id="9" creationId="{2CB8B5DD-4FEB-4551-9E14-79A7F298BDFF}"/>
          </ac:spMkLst>
        </pc:spChg>
        <pc:picChg chg="add mod">
          <ac:chgData name="Thibe Mylemans" userId="8797c998e1fa2cc8" providerId="LiveId" clId="{5126BB2C-B732-43F0-8350-939BF58F66F9}" dt="2021-10-26T20:08:47.146" v="129"/>
          <ac:picMkLst>
            <pc:docMk/>
            <pc:sldMk cId="158429011" sldId="269"/>
            <ac:picMk id="7" creationId="{0072A3CF-B325-41AB-81D9-3995165DBE2B}"/>
          </ac:picMkLst>
        </pc:picChg>
      </pc:sldChg>
      <pc:sldChg chg="addSp modSp">
        <pc:chgData name="Thibe Mylemans" userId="8797c998e1fa2cc8" providerId="LiveId" clId="{5126BB2C-B732-43F0-8350-939BF58F66F9}" dt="2021-10-26T20:17:25.201" v="165"/>
        <pc:sldMkLst>
          <pc:docMk/>
          <pc:sldMk cId="2146982533" sldId="270"/>
        </pc:sldMkLst>
        <pc:spChg chg="add mod">
          <ac:chgData name="Thibe Mylemans" userId="8797c998e1fa2cc8" providerId="LiveId" clId="{5126BB2C-B732-43F0-8350-939BF58F66F9}" dt="2021-10-26T20:08:43.293" v="128"/>
          <ac:spMkLst>
            <pc:docMk/>
            <pc:sldMk cId="2146982533" sldId="270"/>
            <ac:spMk id="8" creationId="{F8AFCB2E-6174-4DEA-BDC9-0703BA580AD4}"/>
          </ac:spMkLst>
        </pc:spChg>
        <pc:spChg chg="add mod">
          <ac:chgData name="Thibe Mylemans" userId="8797c998e1fa2cc8" providerId="LiveId" clId="{5126BB2C-B732-43F0-8350-939BF58F66F9}" dt="2021-10-26T20:17:25.201" v="165"/>
          <ac:spMkLst>
            <pc:docMk/>
            <pc:sldMk cId="2146982533" sldId="270"/>
            <ac:spMk id="9" creationId="{5C5C41C8-D39B-48D1-93D3-9D70226F50DA}"/>
          </ac:spMkLst>
        </pc:spChg>
        <pc:picChg chg="add mod">
          <ac:chgData name="Thibe Mylemans" userId="8797c998e1fa2cc8" providerId="LiveId" clId="{5126BB2C-B732-43F0-8350-939BF58F66F9}" dt="2021-10-26T20:08:43.293" v="128"/>
          <ac:picMkLst>
            <pc:docMk/>
            <pc:sldMk cId="2146982533" sldId="270"/>
            <ac:picMk id="7" creationId="{BDF2C82D-9DA3-4122-A8C0-F4AAE1160B28}"/>
          </ac:picMkLst>
        </pc:picChg>
      </pc:sldChg>
      <pc:sldChg chg="addSp modSp new mod ord modTransition modAnim">
        <pc:chgData name="Thibe Mylemans" userId="8797c998e1fa2cc8" providerId="LiveId" clId="{5126BB2C-B732-43F0-8350-939BF58F66F9}" dt="2021-10-26T20:17:39.561" v="171"/>
        <pc:sldMkLst>
          <pc:docMk/>
          <pc:sldMk cId="46160164" sldId="271"/>
        </pc:sldMkLst>
        <pc:spChg chg="mod">
          <ac:chgData name="Thibe Mylemans" userId="8797c998e1fa2cc8" providerId="LiveId" clId="{5126BB2C-B732-43F0-8350-939BF58F66F9}" dt="2021-10-25T17:37:33.067" v="55" actId="790"/>
          <ac:spMkLst>
            <pc:docMk/>
            <pc:sldMk cId="46160164" sldId="271"/>
            <ac:spMk id="2" creationId="{3DC92DF0-0305-47B3-B6AB-89B60444089D}"/>
          </ac:spMkLst>
        </pc:spChg>
        <pc:spChg chg="mod">
          <ac:chgData name="Thibe Mylemans" userId="8797c998e1fa2cc8" providerId="LiveId" clId="{5126BB2C-B732-43F0-8350-939BF58F66F9}" dt="2021-10-25T17:36:46.738" v="52" actId="313"/>
          <ac:spMkLst>
            <pc:docMk/>
            <pc:sldMk cId="46160164" sldId="271"/>
            <ac:spMk id="3" creationId="{75C5A609-D70A-4ABA-9FCE-E24BF8D51A17}"/>
          </ac:spMkLst>
        </pc:spChg>
        <pc:spChg chg="add mod">
          <ac:chgData name="Thibe Mylemans" userId="8797c998e1fa2cc8" providerId="LiveId" clId="{5126BB2C-B732-43F0-8350-939BF58F66F9}" dt="2021-10-26T20:09:06.912" v="134"/>
          <ac:spMkLst>
            <pc:docMk/>
            <pc:sldMk cId="46160164" sldId="271"/>
            <ac:spMk id="5" creationId="{E2B94405-4496-4963-A8CD-8886BE17D3A5}"/>
          </ac:spMkLst>
        </pc:spChg>
        <pc:spChg chg="add mod">
          <ac:chgData name="Thibe Mylemans" userId="8797c998e1fa2cc8" providerId="LiveId" clId="{5126BB2C-B732-43F0-8350-939BF58F66F9}" dt="2021-10-26T20:17:39.561" v="171"/>
          <ac:spMkLst>
            <pc:docMk/>
            <pc:sldMk cId="46160164" sldId="271"/>
            <ac:spMk id="6" creationId="{3327AD4F-8591-45C9-A4EE-6C5498F7D98A}"/>
          </ac:spMkLst>
        </pc:spChg>
        <pc:picChg chg="add mod">
          <ac:chgData name="Thibe Mylemans" userId="8797c998e1fa2cc8" providerId="LiveId" clId="{5126BB2C-B732-43F0-8350-939BF58F66F9}" dt="2021-10-26T20:09:06.912" v="134"/>
          <ac:picMkLst>
            <pc:docMk/>
            <pc:sldMk cId="46160164" sldId="271"/>
            <ac:picMk id="4" creationId="{71AD4D23-3830-4082-A029-BCD61A79E522}"/>
          </ac:picMkLst>
        </pc:picChg>
      </pc:sldChg>
      <pc:sldChg chg="new del">
        <pc:chgData name="Thibe Mylemans" userId="8797c998e1fa2cc8" providerId="LiveId" clId="{5126BB2C-B732-43F0-8350-939BF58F66F9}" dt="2021-10-26T20:05:50.938" v="116" actId="47"/>
        <pc:sldMkLst>
          <pc:docMk/>
          <pc:sldMk cId="517085985" sldId="272"/>
        </pc:sldMkLst>
      </pc:sldChg>
      <pc:sldChg chg="new del">
        <pc:chgData name="Thibe Mylemans" userId="8797c998e1fa2cc8" providerId="LiveId" clId="{5126BB2C-B732-43F0-8350-939BF58F66F9}" dt="2021-10-26T20:05:56.262" v="117" actId="47"/>
        <pc:sldMkLst>
          <pc:docMk/>
          <pc:sldMk cId="744116747" sldId="273"/>
        </pc:sldMkLst>
      </pc:sldChg>
      <pc:sldMasterChg chg="modSldLayout">
        <pc:chgData name="Thibe Mylemans" userId="8797c998e1fa2cc8" providerId="LiveId" clId="{5126BB2C-B732-43F0-8350-939BF58F66F9}" dt="2021-10-26T20:05:00.993" v="110" actId="14100"/>
        <pc:sldMasterMkLst>
          <pc:docMk/>
          <pc:sldMasterMk cId="2216379225" sldId="2147483742"/>
        </pc:sldMasterMkLst>
        <pc:sldLayoutChg chg="addSp modSp mod">
          <pc:chgData name="Thibe Mylemans" userId="8797c998e1fa2cc8" providerId="LiveId" clId="{5126BB2C-B732-43F0-8350-939BF58F66F9}" dt="2021-10-26T20:05:00.993" v="110" actId="14100"/>
          <pc:sldLayoutMkLst>
            <pc:docMk/>
            <pc:sldMasterMk cId="2216379225" sldId="2147483742"/>
            <pc:sldLayoutMk cId="1142539007" sldId="2147483743"/>
          </pc:sldLayoutMkLst>
          <pc:spChg chg="add mod">
            <ac:chgData name="Thibe Mylemans" userId="8797c998e1fa2cc8" providerId="LiveId" clId="{5126BB2C-B732-43F0-8350-939BF58F66F9}" dt="2021-10-26T20:05:00.993" v="110" actId="14100"/>
            <ac:spMkLst>
              <pc:docMk/>
              <pc:sldMasterMk cId="2216379225" sldId="2147483742"/>
              <pc:sldLayoutMk cId="1142539007" sldId="2147483743"/>
              <ac:spMk id="9" creationId="{F5C3CFDB-E9CC-410A-8AB4-58D8E4BD002A}"/>
            </ac:spMkLst>
          </pc:spChg>
          <pc:picChg chg="add mod">
            <ac:chgData name="Thibe Mylemans" userId="8797c998e1fa2cc8" providerId="LiveId" clId="{5126BB2C-B732-43F0-8350-939BF58F66F9}" dt="2021-10-26T20:05:00.993" v="110" actId="14100"/>
            <ac:picMkLst>
              <pc:docMk/>
              <pc:sldMasterMk cId="2216379225" sldId="2147483742"/>
              <pc:sldLayoutMk cId="1142539007" sldId="2147483743"/>
              <ac:picMk id="8" creationId="{483188A9-42DA-48C2-8011-E787968848B3}"/>
            </ac:picMkLst>
          </pc:picChg>
        </pc:sldLayoutChg>
      </pc:sldMasterChg>
      <pc:sldMasterChg chg="new mod addSldLayout modSldLayout">
        <pc:chgData name="Thibe Mylemans" userId="8797c998e1fa2cc8" providerId="LiveId" clId="{5126BB2C-B732-43F0-8350-939BF58F66F9}" dt="2021-10-26T20:05:28.851" v="113" actId="11236"/>
        <pc:sldMasterMkLst>
          <pc:docMk/>
          <pc:sldMasterMk cId="973788273" sldId="2147483754"/>
        </pc:sldMasterMkLst>
        <pc:sldLayoutChg chg="new replId">
          <pc:chgData name="Thibe Mylemans" userId="8797c998e1fa2cc8" providerId="LiveId" clId="{5126BB2C-B732-43F0-8350-939BF58F66F9}" dt="2021-10-26T20:05:09.634" v="111" actId="6938"/>
          <pc:sldLayoutMkLst>
            <pc:docMk/>
            <pc:sldMasterMk cId="973788273" sldId="2147483754"/>
            <pc:sldLayoutMk cId="3992447591" sldId="2147483755"/>
          </pc:sldLayoutMkLst>
        </pc:sldLayoutChg>
        <pc:sldLayoutChg chg="new replId">
          <pc:chgData name="Thibe Mylemans" userId="8797c998e1fa2cc8" providerId="LiveId" clId="{5126BB2C-B732-43F0-8350-939BF58F66F9}" dt="2021-10-26T20:05:09.634" v="111" actId="6938"/>
          <pc:sldLayoutMkLst>
            <pc:docMk/>
            <pc:sldMasterMk cId="973788273" sldId="2147483754"/>
            <pc:sldLayoutMk cId="3823082713" sldId="2147483756"/>
          </pc:sldLayoutMkLst>
        </pc:sldLayoutChg>
        <pc:sldLayoutChg chg="new replId">
          <pc:chgData name="Thibe Mylemans" userId="8797c998e1fa2cc8" providerId="LiveId" clId="{5126BB2C-B732-43F0-8350-939BF58F66F9}" dt="2021-10-26T20:05:09.634" v="111" actId="6938"/>
          <pc:sldLayoutMkLst>
            <pc:docMk/>
            <pc:sldMasterMk cId="973788273" sldId="2147483754"/>
            <pc:sldLayoutMk cId="3551254184" sldId="2147483757"/>
          </pc:sldLayoutMkLst>
        </pc:sldLayoutChg>
        <pc:sldLayoutChg chg="new replId">
          <pc:chgData name="Thibe Mylemans" userId="8797c998e1fa2cc8" providerId="LiveId" clId="{5126BB2C-B732-43F0-8350-939BF58F66F9}" dt="2021-10-26T20:05:09.634" v="111" actId="6938"/>
          <pc:sldLayoutMkLst>
            <pc:docMk/>
            <pc:sldMasterMk cId="973788273" sldId="2147483754"/>
            <pc:sldLayoutMk cId="991519784" sldId="2147483758"/>
          </pc:sldLayoutMkLst>
        </pc:sldLayoutChg>
        <pc:sldLayoutChg chg="new replId">
          <pc:chgData name="Thibe Mylemans" userId="8797c998e1fa2cc8" providerId="LiveId" clId="{5126BB2C-B732-43F0-8350-939BF58F66F9}" dt="2021-10-26T20:05:09.634" v="111" actId="6938"/>
          <pc:sldLayoutMkLst>
            <pc:docMk/>
            <pc:sldMasterMk cId="973788273" sldId="2147483754"/>
            <pc:sldLayoutMk cId="4134980750" sldId="2147483759"/>
          </pc:sldLayoutMkLst>
        </pc:sldLayoutChg>
        <pc:sldLayoutChg chg="new replId">
          <pc:chgData name="Thibe Mylemans" userId="8797c998e1fa2cc8" providerId="LiveId" clId="{5126BB2C-B732-43F0-8350-939BF58F66F9}" dt="2021-10-26T20:05:09.634" v="111" actId="6938"/>
          <pc:sldLayoutMkLst>
            <pc:docMk/>
            <pc:sldMasterMk cId="973788273" sldId="2147483754"/>
            <pc:sldLayoutMk cId="2780158121" sldId="2147483760"/>
          </pc:sldLayoutMkLst>
        </pc:sldLayoutChg>
        <pc:sldLayoutChg chg="new replId">
          <pc:chgData name="Thibe Mylemans" userId="8797c998e1fa2cc8" providerId="LiveId" clId="{5126BB2C-B732-43F0-8350-939BF58F66F9}" dt="2021-10-26T20:05:09.634" v="111" actId="6938"/>
          <pc:sldLayoutMkLst>
            <pc:docMk/>
            <pc:sldMasterMk cId="973788273" sldId="2147483754"/>
            <pc:sldLayoutMk cId="1633691613" sldId="2147483761"/>
          </pc:sldLayoutMkLst>
        </pc:sldLayoutChg>
        <pc:sldLayoutChg chg="new replId">
          <pc:chgData name="Thibe Mylemans" userId="8797c998e1fa2cc8" providerId="LiveId" clId="{5126BB2C-B732-43F0-8350-939BF58F66F9}" dt="2021-10-26T20:05:09.634" v="111" actId="6938"/>
          <pc:sldLayoutMkLst>
            <pc:docMk/>
            <pc:sldMasterMk cId="973788273" sldId="2147483754"/>
            <pc:sldLayoutMk cId="3454111721" sldId="2147483762"/>
          </pc:sldLayoutMkLst>
        </pc:sldLayoutChg>
        <pc:sldLayoutChg chg="new replId">
          <pc:chgData name="Thibe Mylemans" userId="8797c998e1fa2cc8" providerId="LiveId" clId="{5126BB2C-B732-43F0-8350-939BF58F66F9}" dt="2021-10-26T20:05:09.634" v="111" actId="6938"/>
          <pc:sldLayoutMkLst>
            <pc:docMk/>
            <pc:sldMasterMk cId="973788273" sldId="2147483754"/>
            <pc:sldLayoutMk cId="1829619429" sldId="2147483763"/>
          </pc:sldLayoutMkLst>
        </pc:sldLayoutChg>
        <pc:sldLayoutChg chg="new replId">
          <pc:chgData name="Thibe Mylemans" userId="8797c998e1fa2cc8" providerId="LiveId" clId="{5126BB2C-B732-43F0-8350-939BF58F66F9}" dt="2021-10-26T20:05:09.634" v="111" actId="6938"/>
          <pc:sldLayoutMkLst>
            <pc:docMk/>
            <pc:sldMasterMk cId="973788273" sldId="2147483754"/>
            <pc:sldLayoutMk cId="3963306937" sldId="2147483764"/>
          </pc:sldLayoutMkLst>
        </pc:sldLayoutChg>
        <pc:sldLayoutChg chg="new replId">
          <pc:chgData name="Thibe Mylemans" userId="8797c998e1fa2cc8" providerId="LiveId" clId="{5126BB2C-B732-43F0-8350-939BF58F66F9}" dt="2021-10-26T20:05:09.634" v="111" actId="6938"/>
          <pc:sldLayoutMkLst>
            <pc:docMk/>
            <pc:sldMasterMk cId="973788273" sldId="2147483754"/>
            <pc:sldLayoutMk cId="2627328226" sldId="2147483765"/>
          </pc:sldLayoutMkLst>
        </pc:sldLayoutChg>
        <pc:sldLayoutChg chg="new mod">
          <pc:chgData name="Thibe Mylemans" userId="8797c998e1fa2cc8" providerId="LiveId" clId="{5126BB2C-B732-43F0-8350-939BF58F66F9}" dt="2021-10-26T20:05:28.851" v="113" actId="11236"/>
          <pc:sldLayoutMkLst>
            <pc:docMk/>
            <pc:sldMasterMk cId="973788273" sldId="2147483754"/>
            <pc:sldLayoutMk cId="3014870639" sldId="2147483766"/>
          </pc:sldLayoutMkLst>
        </pc:sldLayoutChg>
      </pc:sldMasterChg>
      <pc:sldMasterChg chg="new mod addSldLayout">
        <pc:chgData name="Thibe Mylemans" userId="8797c998e1fa2cc8" providerId="LiveId" clId="{5126BB2C-B732-43F0-8350-939BF58F66F9}" dt="2021-10-26T20:07:27.156" v="118" actId="6938"/>
        <pc:sldMasterMkLst>
          <pc:docMk/>
          <pc:sldMasterMk cId="1494437908" sldId="2147483767"/>
        </pc:sldMasterMkLst>
        <pc:sldLayoutChg chg="new replId">
          <pc:chgData name="Thibe Mylemans" userId="8797c998e1fa2cc8" providerId="LiveId" clId="{5126BB2C-B732-43F0-8350-939BF58F66F9}" dt="2021-10-26T20:07:27.156" v="118" actId="6938"/>
          <pc:sldLayoutMkLst>
            <pc:docMk/>
            <pc:sldMasterMk cId="1494437908" sldId="2147483767"/>
            <pc:sldLayoutMk cId="1603063515" sldId="2147483768"/>
          </pc:sldLayoutMkLst>
        </pc:sldLayoutChg>
        <pc:sldLayoutChg chg="new replId">
          <pc:chgData name="Thibe Mylemans" userId="8797c998e1fa2cc8" providerId="LiveId" clId="{5126BB2C-B732-43F0-8350-939BF58F66F9}" dt="2021-10-26T20:07:27.156" v="118" actId="6938"/>
          <pc:sldLayoutMkLst>
            <pc:docMk/>
            <pc:sldMasterMk cId="1494437908" sldId="2147483767"/>
            <pc:sldLayoutMk cId="402059974" sldId="2147483769"/>
          </pc:sldLayoutMkLst>
        </pc:sldLayoutChg>
        <pc:sldLayoutChg chg="new replId">
          <pc:chgData name="Thibe Mylemans" userId="8797c998e1fa2cc8" providerId="LiveId" clId="{5126BB2C-B732-43F0-8350-939BF58F66F9}" dt="2021-10-26T20:07:27.156" v="118" actId="6938"/>
          <pc:sldLayoutMkLst>
            <pc:docMk/>
            <pc:sldMasterMk cId="1494437908" sldId="2147483767"/>
            <pc:sldLayoutMk cId="1903914687" sldId="2147483770"/>
          </pc:sldLayoutMkLst>
        </pc:sldLayoutChg>
        <pc:sldLayoutChg chg="new replId">
          <pc:chgData name="Thibe Mylemans" userId="8797c998e1fa2cc8" providerId="LiveId" clId="{5126BB2C-B732-43F0-8350-939BF58F66F9}" dt="2021-10-26T20:07:27.156" v="118" actId="6938"/>
          <pc:sldLayoutMkLst>
            <pc:docMk/>
            <pc:sldMasterMk cId="1494437908" sldId="2147483767"/>
            <pc:sldLayoutMk cId="3472457597" sldId="2147483771"/>
          </pc:sldLayoutMkLst>
        </pc:sldLayoutChg>
        <pc:sldLayoutChg chg="new replId">
          <pc:chgData name="Thibe Mylemans" userId="8797c998e1fa2cc8" providerId="LiveId" clId="{5126BB2C-B732-43F0-8350-939BF58F66F9}" dt="2021-10-26T20:07:27.156" v="118" actId="6938"/>
          <pc:sldLayoutMkLst>
            <pc:docMk/>
            <pc:sldMasterMk cId="1494437908" sldId="2147483767"/>
            <pc:sldLayoutMk cId="3977000839" sldId="2147483772"/>
          </pc:sldLayoutMkLst>
        </pc:sldLayoutChg>
        <pc:sldLayoutChg chg="new replId">
          <pc:chgData name="Thibe Mylemans" userId="8797c998e1fa2cc8" providerId="LiveId" clId="{5126BB2C-B732-43F0-8350-939BF58F66F9}" dt="2021-10-26T20:07:27.156" v="118" actId="6938"/>
          <pc:sldLayoutMkLst>
            <pc:docMk/>
            <pc:sldMasterMk cId="1494437908" sldId="2147483767"/>
            <pc:sldLayoutMk cId="3017815210" sldId="2147483773"/>
          </pc:sldLayoutMkLst>
        </pc:sldLayoutChg>
        <pc:sldLayoutChg chg="new replId">
          <pc:chgData name="Thibe Mylemans" userId="8797c998e1fa2cc8" providerId="LiveId" clId="{5126BB2C-B732-43F0-8350-939BF58F66F9}" dt="2021-10-26T20:07:27.156" v="118" actId="6938"/>
          <pc:sldLayoutMkLst>
            <pc:docMk/>
            <pc:sldMasterMk cId="1494437908" sldId="2147483767"/>
            <pc:sldLayoutMk cId="1198271098" sldId="2147483774"/>
          </pc:sldLayoutMkLst>
        </pc:sldLayoutChg>
        <pc:sldLayoutChg chg="new replId">
          <pc:chgData name="Thibe Mylemans" userId="8797c998e1fa2cc8" providerId="LiveId" clId="{5126BB2C-B732-43F0-8350-939BF58F66F9}" dt="2021-10-26T20:07:27.156" v="118" actId="6938"/>
          <pc:sldLayoutMkLst>
            <pc:docMk/>
            <pc:sldMasterMk cId="1494437908" sldId="2147483767"/>
            <pc:sldLayoutMk cId="3090700794" sldId="2147483775"/>
          </pc:sldLayoutMkLst>
        </pc:sldLayoutChg>
        <pc:sldLayoutChg chg="new replId">
          <pc:chgData name="Thibe Mylemans" userId="8797c998e1fa2cc8" providerId="LiveId" clId="{5126BB2C-B732-43F0-8350-939BF58F66F9}" dt="2021-10-26T20:07:27.156" v="118" actId="6938"/>
          <pc:sldLayoutMkLst>
            <pc:docMk/>
            <pc:sldMasterMk cId="1494437908" sldId="2147483767"/>
            <pc:sldLayoutMk cId="2422586405" sldId="2147483776"/>
          </pc:sldLayoutMkLst>
        </pc:sldLayoutChg>
        <pc:sldLayoutChg chg="new replId">
          <pc:chgData name="Thibe Mylemans" userId="8797c998e1fa2cc8" providerId="LiveId" clId="{5126BB2C-B732-43F0-8350-939BF58F66F9}" dt="2021-10-26T20:07:27.156" v="118" actId="6938"/>
          <pc:sldLayoutMkLst>
            <pc:docMk/>
            <pc:sldMasterMk cId="1494437908" sldId="2147483767"/>
            <pc:sldLayoutMk cId="2104779927" sldId="2147483777"/>
          </pc:sldLayoutMkLst>
        </pc:sldLayoutChg>
        <pc:sldLayoutChg chg="new replId">
          <pc:chgData name="Thibe Mylemans" userId="8797c998e1fa2cc8" providerId="LiveId" clId="{5126BB2C-B732-43F0-8350-939BF58F66F9}" dt="2021-10-26T20:07:27.156" v="118" actId="6938"/>
          <pc:sldLayoutMkLst>
            <pc:docMk/>
            <pc:sldMasterMk cId="1494437908" sldId="2147483767"/>
            <pc:sldLayoutMk cId="511707099" sldId="2147483778"/>
          </pc:sldLayoutMkLst>
        </pc:sldLayoutChg>
      </pc:sldMasterChg>
    </pc:docChg>
  </pc:docChgLst>
  <pc:docChgLst>
    <pc:chgData name="Thibe Mylemans" userId="8797c998e1fa2cc8" providerId="LiveId" clId="{7DC65452-66BD-4477-A279-CC81E675AB59}"/>
    <pc:docChg chg="custSel modSld">
      <pc:chgData name="Thibe Mylemans" userId="8797c998e1fa2cc8" providerId="LiveId" clId="{7DC65452-66BD-4477-A279-CC81E675AB59}" dt="2021-11-28T14:42:27.477" v="120"/>
      <pc:docMkLst>
        <pc:docMk/>
      </pc:docMkLst>
      <pc:sldChg chg="modSp modAnim">
        <pc:chgData name="Thibe Mylemans" userId="8797c998e1fa2cc8" providerId="LiveId" clId="{7DC65452-66BD-4477-A279-CC81E675AB59}" dt="2021-11-28T14:26:26.917" v="6"/>
        <pc:sldMkLst>
          <pc:docMk/>
          <pc:sldMk cId="2318814865" sldId="257"/>
        </pc:sldMkLst>
        <pc:spChg chg="mod">
          <ac:chgData name="Thibe Mylemans" userId="8797c998e1fa2cc8" providerId="LiveId" clId="{7DC65452-66BD-4477-A279-CC81E675AB59}" dt="2021-11-28T14:26:13.518" v="3" actId="15"/>
          <ac:spMkLst>
            <pc:docMk/>
            <pc:sldMk cId="2318814865" sldId="257"/>
            <ac:spMk id="3" creationId="{19F59BCE-7CA4-47E2-8D90-3840F4977A3E}"/>
          </ac:spMkLst>
        </pc:spChg>
      </pc:sldChg>
      <pc:sldChg chg="modTransition">
        <pc:chgData name="Thibe Mylemans" userId="8797c998e1fa2cc8" providerId="LiveId" clId="{7DC65452-66BD-4477-A279-CC81E675AB59}" dt="2021-11-28T14:42:27.477" v="120"/>
        <pc:sldMkLst>
          <pc:docMk/>
          <pc:sldMk cId="3084750849" sldId="260"/>
        </pc:sldMkLst>
      </pc:sldChg>
      <pc:sldChg chg="addSp delSp modSp mod modAnim">
        <pc:chgData name="Thibe Mylemans" userId="8797c998e1fa2cc8" providerId="LiveId" clId="{7DC65452-66BD-4477-A279-CC81E675AB59}" dt="2021-11-28T14:40:37.489" v="119" actId="20577"/>
        <pc:sldMkLst>
          <pc:docMk/>
          <pc:sldMk cId="2098653201" sldId="263"/>
        </pc:sldMkLst>
        <pc:spChg chg="mod">
          <ac:chgData name="Thibe Mylemans" userId="8797c998e1fa2cc8" providerId="LiveId" clId="{7DC65452-66BD-4477-A279-CC81E675AB59}" dt="2021-11-28T14:39:11.865" v="89" actId="26606"/>
          <ac:spMkLst>
            <pc:docMk/>
            <pc:sldMk cId="2098653201" sldId="263"/>
            <ac:spMk id="2" creationId="{C24D9640-A8D1-4980-809F-7072A8A00742}"/>
          </ac:spMkLst>
        </pc:spChg>
        <pc:spChg chg="mod ord">
          <ac:chgData name="Thibe Mylemans" userId="8797c998e1fa2cc8" providerId="LiveId" clId="{7DC65452-66BD-4477-A279-CC81E675AB59}" dt="2021-11-28T14:40:37.489" v="119" actId="20577"/>
          <ac:spMkLst>
            <pc:docMk/>
            <pc:sldMk cId="2098653201" sldId="263"/>
            <ac:spMk id="3" creationId="{BA823F8A-53BC-4F3D-AD50-E23EA0CC5AB0}"/>
          </ac:spMkLst>
        </pc:spChg>
        <pc:spChg chg="mod ord">
          <ac:chgData name="Thibe Mylemans" userId="8797c998e1fa2cc8" providerId="LiveId" clId="{7DC65452-66BD-4477-A279-CC81E675AB59}" dt="2021-11-28T14:39:11.865" v="89" actId="26606"/>
          <ac:spMkLst>
            <pc:docMk/>
            <pc:sldMk cId="2098653201" sldId="263"/>
            <ac:spMk id="8" creationId="{457121EE-E8A8-47F9-9A92-713D2B45EA75}"/>
          </ac:spMkLst>
        </pc:spChg>
        <pc:spChg chg="mod ord">
          <ac:chgData name="Thibe Mylemans" userId="8797c998e1fa2cc8" providerId="LiveId" clId="{7DC65452-66BD-4477-A279-CC81E675AB59}" dt="2021-11-28T14:39:11.865" v="89" actId="26606"/>
          <ac:spMkLst>
            <pc:docMk/>
            <pc:sldMk cId="2098653201" sldId="263"/>
            <ac:spMk id="9" creationId="{3C8022D0-7EB5-468F-825D-94217B7471AD}"/>
          </ac:spMkLst>
        </pc:spChg>
        <pc:spChg chg="del">
          <ac:chgData name="Thibe Mylemans" userId="8797c998e1fa2cc8" providerId="LiveId" clId="{7DC65452-66BD-4477-A279-CC81E675AB59}" dt="2021-11-28T14:39:11.865" v="89" actId="26606"/>
          <ac:spMkLst>
            <pc:docMk/>
            <pc:sldMk cId="2098653201" sldId="263"/>
            <ac:spMk id="71" creationId="{368B8211-0B9F-4516-8771-3316E00DB965}"/>
          </ac:spMkLst>
        </pc:spChg>
        <pc:spChg chg="add">
          <ac:chgData name="Thibe Mylemans" userId="8797c998e1fa2cc8" providerId="LiveId" clId="{7DC65452-66BD-4477-A279-CC81E675AB59}" dt="2021-11-28T14:39:11.865" v="89" actId="26606"/>
          <ac:spMkLst>
            <pc:docMk/>
            <pc:sldMk cId="2098653201" sldId="263"/>
            <ac:spMk id="75" creationId="{6BE984B1-802C-414B-805C-21764B8A4CB2}"/>
          </ac:spMkLst>
        </pc:spChg>
        <pc:spChg chg="add">
          <ac:chgData name="Thibe Mylemans" userId="8797c998e1fa2cc8" providerId="LiveId" clId="{7DC65452-66BD-4477-A279-CC81E675AB59}" dt="2021-11-28T14:39:11.865" v="89" actId="26606"/>
          <ac:spMkLst>
            <pc:docMk/>
            <pc:sldMk cId="2098653201" sldId="263"/>
            <ac:spMk id="79" creationId="{6E12CD51-BE85-423E-B52C-B5BE94310554}"/>
          </ac:spMkLst>
        </pc:spChg>
        <pc:grpChg chg="add">
          <ac:chgData name="Thibe Mylemans" userId="8797c998e1fa2cc8" providerId="LiveId" clId="{7DC65452-66BD-4477-A279-CC81E675AB59}" dt="2021-11-28T14:39:11.865" v="89" actId="26606"/>
          <ac:grpSpMkLst>
            <pc:docMk/>
            <pc:sldMk cId="2098653201" sldId="263"/>
            <ac:grpSpMk id="81" creationId="{EF7A6A8A-C04C-484D-B24A-0ADC7AB7C617}"/>
          </ac:grpSpMkLst>
        </pc:grpChg>
        <pc:picChg chg="mod ord">
          <ac:chgData name="Thibe Mylemans" userId="8797c998e1fa2cc8" providerId="LiveId" clId="{7DC65452-66BD-4477-A279-CC81E675AB59}" dt="2021-11-28T14:39:21.795" v="90" actId="1076"/>
          <ac:picMkLst>
            <pc:docMk/>
            <pc:sldMk cId="2098653201" sldId="263"/>
            <ac:picMk id="7" creationId="{39F8F951-9242-48F4-9E62-4632F407A1BD}"/>
          </ac:picMkLst>
        </pc:picChg>
        <pc:picChg chg="add">
          <ac:chgData name="Thibe Mylemans" userId="8797c998e1fa2cc8" providerId="LiveId" clId="{7DC65452-66BD-4477-A279-CC81E675AB59}" dt="2021-11-28T14:39:11.865" v="89" actId="26606"/>
          <ac:picMkLst>
            <pc:docMk/>
            <pc:sldMk cId="2098653201" sldId="263"/>
            <ac:picMk id="85" creationId="{088BB160-A020-4CE5-B2B9-C35F695FE3EC}"/>
          </ac:picMkLst>
        </pc:picChg>
        <pc:picChg chg="add del mod">
          <ac:chgData name="Thibe Mylemans" userId="8797c998e1fa2cc8" providerId="LiveId" clId="{7DC65452-66BD-4477-A279-CC81E675AB59}" dt="2021-11-28T14:32:04.926" v="33"/>
          <ac:picMkLst>
            <pc:docMk/>
            <pc:sldMk cId="2098653201" sldId="263"/>
            <ac:picMk id="1026" creationId="{6B5C19EC-8062-479E-9086-58687EDF2D76}"/>
          </ac:picMkLst>
        </pc:picChg>
        <pc:picChg chg="add del mod">
          <ac:chgData name="Thibe Mylemans" userId="8797c998e1fa2cc8" providerId="LiveId" clId="{7DC65452-66BD-4477-A279-CC81E675AB59}" dt="2021-11-28T14:32:25.695" v="37"/>
          <ac:picMkLst>
            <pc:docMk/>
            <pc:sldMk cId="2098653201" sldId="263"/>
            <ac:picMk id="1028" creationId="{570A8049-D5CB-4464-B9ED-5FFD1B3E9C6B}"/>
          </ac:picMkLst>
        </pc:picChg>
        <pc:picChg chg="add del">
          <ac:chgData name="Thibe Mylemans" userId="8797c998e1fa2cc8" providerId="LiveId" clId="{7DC65452-66BD-4477-A279-CC81E675AB59}" dt="2021-11-28T14:32:34.834" v="41"/>
          <ac:picMkLst>
            <pc:docMk/>
            <pc:sldMk cId="2098653201" sldId="263"/>
            <ac:picMk id="1030" creationId="{46BA803A-5684-42B4-B240-4E8D1D554B48}"/>
          </ac:picMkLst>
        </pc:picChg>
        <pc:picChg chg="add del mod">
          <ac:chgData name="Thibe Mylemans" userId="8797c998e1fa2cc8" providerId="LiveId" clId="{7DC65452-66BD-4477-A279-CC81E675AB59}" dt="2021-11-28T14:32:47.029" v="47"/>
          <ac:picMkLst>
            <pc:docMk/>
            <pc:sldMk cId="2098653201" sldId="263"/>
            <ac:picMk id="1032" creationId="{154DCC2C-F6CE-4F4F-B5F6-E438606A6C28}"/>
          </ac:picMkLst>
        </pc:picChg>
        <pc:picChg chg="add mod">
          <ac:chgData name="Thibe Mylemans" userId="8797c998e1fa2cc8" providerId="LiveId" clId="{7DC65452-66BD-4477-A279-CC81E675AB59}" dt="2021-11-28T14:40:24.964" v="98" actId="1076"/>
          <ac:picMkLst>
            <pc:docMk/>
            <pc:sldMk cId="2098653201" sldId="263"/>
            <ac:picMk id="1034" creationId="{9B0A9071-3853-4422-8EFA-31EA35B8CBB3}"/>
          </ac:picMkLst>
        </pc:picChg>
        <pc:picChg chg="add del mod">
          <ac:chgData name="Thibe Mylemans" userId="8797c998e1fa2cc8" providerId="LiveId" clId="{7DC65452-66BD-4477-A279-CC81E675AB59}" dt="2021-11-28T14:39:45.961" v="94" actId="478"/>
          <ac:picMkLst>
            <pc:docMk/>
            <pc:sldMk cId="2098653201" sldId="263"/>
            <ac:picMk id="1036" creationId="{4B4EABB3-873F-4470-ADE4-875AE4F14012}"/>
          </ac:picMkLst>
        </pc:picChg>
        <pc:picChg chg="add mod">
          <ac:chgData name="Thibe Mylemans" userId="8797c998e1fa2cc8" providerId="LiveId" clId="{7DC65452-66BD-4477-A279-CC81E675AB59}" dt="2021-11-28T14:40:28.004" v="99" actId="1076"/>
          <ac:picMkLst>
            <pc:docMk/>
            <pc:sldMk cId="2098653201" sldId="263"/>
            <ac:picMk id="1038" creationId="{5267C3D1-8447-4523-A42C-17EA265B3F69}"/>
          </ac:picMkLst>
        </pc:picChg>
        <pc:picChg chg="add del mod ord">
          <ac:chgData name="Thibe Mylemans" userId="8797c998e1fa2cc8" providerId="LiveId" clId="{7DC65452-66BD-4477-A279-CC81E675AB59}" dt="2021-11-28T14:39:11.865" v="89" actId="26606"/>
          <ac:picMkLst>
            <pc:docMk/>
            <pc:sldMk cId="2098653201" sldId="263"/>
            <ac:picMk id="7170" creationId="{AD665855-15BB-4082-8511-00FDDE92E9CD}"/>
          </ac:picMkLst>
        </pc:picChg>
        <pc:cxnChg chg="del">
          <ac:chgData name="Thibe Mylemans" userId="8797c998e1fa2cc8" providerId="LiveId" clId="{7DC65452-66BD-4477-A279-CC81E675AB59}" dt="2021-11-28T14:39:11.865" v="89" actId="26606"/>
          <ac:cxnSpMkLst>
            <pc:docMk/>
            <pc:sldMk cId="2098653201" sldId="263"/>
            <ac:cxnSpMk id="73" creationId="{B7582E73-8B46-4A0E-944E-58357C80883F}"/>
          </ac:cxnSpMkLst>
        </pc:cxnChg>
        <pc:cxnChg chg="add">
          <ac:chgData name="Thibe Mylemans" userId="8797c998e1fa2cc8" providerId="LiveId" clId="{7DC65452-66BD-4477-A279-CC81E675AB59}" dt="2021-11-28T14:39:11.865" v="89" actId="26606"/>
          <ac:cxnSpMkLst>
            <pc:docMk/>
            <pc:sldMk cId="2098653201" sldId="263"/>
            <ac:cxnSpMk id="77" creationId="{29B02AEB-08E2-4D0F-BA85-2D743ED25205}"/>
          </ac:cxnSpMkLst>
        </pc:cxnChg>
        <pc:cxnChg chg="add">
          <ac:chgData name="Thibe Mylemans" userId="8797c998e1fa2cc8" providerId="LiveId" clId="{7DC65452-66BD-4477-A279-CC81E675AB59}" dt="2021-11-28T14:39:11.865" v="89" actId="26606"/>
          <ac:cxnSpMkLst>
            <pc:docMk/>
            <pc:sldMk cId="2098653201" sldId="263"/>
            <ac:cxnSpMk id="87" creationId="{273231BA-4A5B-4DE3-AE94-08E9E0821C95}"/>
          </ac:cxnSpMkLst>
        </pc:cxnChg>
      </pc:sldChg>
      <pc:sldChg chg="addSp delSp modSp">
        <pc:chgData name="Thibe Mylemans" userId="8797c998e1fa2cc8" providerId="LiveId" clId="{7DC65452-66BD-4477-A279-CC81E675AB59}" dt="2021-11-28T14:38:20.877" v="86"/>
        <pc:sldMkLst>
          <pc:docMk/>
          <pc:sldMk cId="391231454" sldId="264"/>
        </pc:sldMkLst>
        <pc:picChg chg="add del mod">
          <ac:chgData name="Thibe Mylemans" userId="8797c998e1fa2cc8" providerId="LiveId" clId="{7DC65452-66BD-4477-A279-CC81E675AB59}" dt="2021-11-28T14:38:08.311" v="82"/>
          <ac:picMkLst>
            <pc:docMk/>
            <pc:sldMk cId="391231454" sldId="264"/>
            <ac:picMk id="2050" creationId="{3EC9B70B-EFEC-4BE4-888A-C39EC9FCAC5D}"/>
          </ac:picMkLst>
        </pc:picChg>
        <pc:picChg chg="add del mod">
          <ac:chgData name="Thibe Mylemans" userId="8797c998e1fa2cc8" providerId="LiveId" clId="{7DC65452-66BD-4477-A279-CC81E675AB59}" dt="2021-11-28T14:38:20.877" v="86"/>
          <ac:picMkLst>
            <pc:docMk/>
            <pc:sldMk cId="391231454" sldId="264"/>
            <ac:picMk id="2052" creationId="{F7517055-0853-40E8-A364-53AE54DC3711}"/>
          </ac:picMkLst>
        </pc:picChg>
        <pc:picChg chg="mod">
          <ac:chgData name="Thibe Mylemans" userId="8797c998e1fa2cc8" providerId="LiveId" clId="{7DC65452-66BD-4477-A279-CC81E675AB59}" dt="2021-11-28T14:38:20.487" v="85" actId="14100"/>
          <ac:picMkLst>
            <pc:docMk/>
            <pc:sldMk cId="391231454" sldId="264"/>
            <ac:picMk id="8194" creationId="{AD9EF6AE-A273-4FCC-8F88-FD6BA49C32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MW_logo_(gray).sv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-sa/3.0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483188A9-42DA-48C2-8011-E78796884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64427" y="5429435"/>
            <a:ext cx="1428565" cy="142856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5C3CFDB-E9CC-410A-8AB4-58D8E4BD002A}"/>
              </a:ext>
            </a:extLst>
          </p:cNvPr>
          <p:cNvSpPr txBox="1"/>
          <p:nvPr userDrawn="1"/>
        </p:nvSpPr>
        <p:spPr>
          <a:xfrm>
            <a:off x="10564427" y="7192391"/>
            <a:ext cx="1428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3" tooltip="https://commons.wikimedia.org/wiki/File:BMW_logo_(gray).svg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4" tooltip="https://creativecommons.org/licenses/by-sa/3.0/"/>
              </a:rPr>
              <a:t>CC BY-SA</a:t>
            </a:r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114253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9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97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B27E8-DFF9-4F0E-AF17-7607F8162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83BDEF-37A3-4170-B03E-D26C8C257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7A7B58-A7D6-4400-8AF6-B3814B93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BF7E-8591-40B7-8496-9BB819834A5B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C64058-6F55-4C93-AE50-3D336B90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52BA93-104B-44C1-9739-B70976BF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A903-13EE-4F54-8413-BE6A2308D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306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E8144-FDE9-4E73-BEDD-C39B3012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24CACC-4E35-446D-854E-2DD0D23D9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71AD52-AF7E-4949-9B84-DF88BCAB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BF7E-8591-40B7-8496-9BB819834A5B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706338-CFEE-4440-A04B-81E69840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7F2A3C-4940-48D6-B227-110F6325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A903-13EE-4F54-8413-BE6A2308D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05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96053-17FD-49B2-A1D8-CA706751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2564F0-CD6A-4AA0-BAE5-3F7CB882C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B99AB3-5FB2-438B-90B4-F55CF9D1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BF7E-8591-40B7-8496-9BB819834A5B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2DA11B-B11B-4331-B4CB-A928FB11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297773-9BFA-4EFF-B8C3-E66BA849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A903-13EE-4F54-8413-BE6A2308D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3914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D5B9-FF1E-4867-8117-6F62D394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907606-2B15-4584-94D3-0894BB880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1C25FD-76C3-44AA-8ED3-E19E931ED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85EA62-F35D-480A-B504-7FE75F7F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BF7E-8591-40B7-8496-9BB819834A5B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1EDED2-37DE-4357-B6A2-9DF587F2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BC5782-D638-4693-AAE9-84829EE9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A903-13EE-4F54-8413-BE6A2308D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245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B47B9-13B3-4942-93CC-51180A9B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DA62DF-F07D-4278-AE83-E19D5816F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DA507C-AACA-4215-91A0-46DD052D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A1510B-00A6-4B5A-9009-951D03AAF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AC0EDA-7B0E-405A-A190-9BF9D3CB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4B122DA-8736-4855-8CAB-A8FF93D0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BF7E-8591-40B7-8496-9BB819834A5B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289EDFF-0B01-4290-A40E-ED8CFDFC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EB12E83-A491-43EE-B9F1-199F48C5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A903-13EE-4F54-8413-BE6A2308D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7000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C7C81-6977-4355-9439-36836BBF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DBB4004-5DC0-4E79-AF23-69A24309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BF7E-8591-40B7-8496-9BB819834A5B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2064F4-11DD-48E3-886E-F20F8928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1EEF8A-42BC-4315-BAD6-4A223C1B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A903-13EE-4F54-8413-BE6A2308D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7815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A9581A5-BEE7-4E7D-A2C2-C5A09D72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BF7E-8591-40B7-8496-9BB819834A5B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24C27DA-4030-4100-BF17-133EEAF1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AD0B41-6813-494B-A096-66512E4A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A903-13EE-4F54-8413-BE6A2308D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8271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97EE8-D1DA-4AE5-AB1E-0CB8B788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1A5D3A-B43C-4B89-9D63-0A50E79C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22092C-EE67-41D9-8E1D-2BAF49D3E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24F9B5-91EF-41B0-8960-EF5DE8FC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BF7E-8591-40B7-8496-9BB819834A5B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2760B8-8898-486B-9F79-C6E44520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799EAC-93FB-4CB3-972C-319FC379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A903-13EE-4F54-8413-BE6A2308D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070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197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09369-7EC6-408A-9724-1FEBAE0B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BA76F7-3C03-4E4F-AEA2-F20BEE31C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2FCADE-C964-4642-BBAC-30E837CF2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DAE87C-AB06-4CCD-AC62-2E8CFA07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BF7E-8591-40B7-8496-9BB819834A5B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B5E714-F088-4175-857D-6902F425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662CF0-52B0-44E6-BC30-BC60CE9B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A903-13EE-4F54-8413-BE6A2308D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258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9AD41-AFD5-4DB3-9689-393983C1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FCEBE4-3808-4CD6-AAE7-93FAEEB07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119DEA-9D86-41D2-A9E5-FA843C9E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BF7E-8591-40B7-8496-9BB819834A5B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E1D9C1-C11B-4FDE-88D9-B7D2910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CA170F-2E47-471F-9FF4-6AA48BBE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A903-13EE-4F54-8413-BE6A2308D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779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4191CB6-287A-432D-B84B-F977143F2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D3162B-6B85-469E-94B7-2F5214A4B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99F08E-8281-4495-A7F8-C422087F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BF7E-8591-40B7-8496-9BB819834A5B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CD6C9F-20B8-4AC1-AC37-B146F097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732A3D-B64B-4A0B-948C-A4BC4290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A903-13EE-4F54-8413-BE6A2308D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1707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9A445-6052-494B-A48C-4C572EA85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8923B1-FA3F-491A-935E-25F935FAB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4E52B2-102C-4046-A89D-D7166FB0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77E0-CED2-4F8F-A1DE-EEBBD0327CA2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B4F124-1F64-48E9-AE88-1FE8F089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DB8A10-DA19-49BB-97E7-2DB0C4B8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935-B60A-474A-B908-665B9D459B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2447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DEB6A-358B-48F1-8256-1420BB81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72A2E9-92A7-401A-8E94-FA6CF2B48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7AB955-3E12-4912-9C7E-067319A1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77E0-CED2-4F8F-A1DE-EEBBD0327CA2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97138F-8C61-4C4F-9E70-43A935D4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B08574-D9C7-4942-BCCF-B3BA344B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935-B60A-474A-B908-665B9D459B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3082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04311-00ED-4E26-AD24-BD1AB005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39194A-4D90-48D5-81B4-1ECFC9902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41FD5C-699B-4F40-A8A1-89801182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77E0-CED2-4F8F-A1DE-EEBBD0327CA2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E3D0F1-AC14-43D4-ABB9-47E5535F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56DA1F-8638-47A7-A12A-5E1C3223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935-B60A-474A-B908-665B9D459B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1254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4062B-6E71-432C-9A21-7EF69612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D1E901-442A-4D97-ABEE-E72C45E97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0F31B6-9F87-4398-B03C-D1BB8A26E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0C8006-00AD-4CC5-8C89-0C16E989C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77E0-CED2-4F8F-A1DE-EEBBD0327CA2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E114EE-1389-4B66-B7D8-1EF6710B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D03838-D2AD-4CAA-8F62-05B0FE0D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935-B60A-474A-B908-665B9D459B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1519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A3904-EB51-461F-AB7E-1DB34C01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94C002-5773-4F81-8749-EEA8A7B0F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57F2B2-5B0A-4617-8D1B-6BC3A8079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8475B30-75B9-487B-8483-9E43E061A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F2782F-390D-4ECB-8ADC-565498644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2B67EAC-72B5-468E-B20D-816A89B9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77E0-CED2-4F8F-A1DE-EEBBD0327CA2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28F2E8F-089E-42B5-B3D0-283ADC96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6A4DD48-50C3-4C35-A58F-CF2B7AD1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935-B60A-474A-B908-665B9D459B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4980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BEA55-77B4-486E-88B1-A107D5CE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5D28B1-4A39-4D31-BF7F-4EE05548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77E0-CED2-4F8F-A1DE-EEBBD0327CA2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EC480E-1785-4C2A-8A41-3B2A5578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1540C4-4E66-4531-B143-81A82005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935-B60A-474A-B908-665B9D459B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0158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29EA8D0-B8E8-4C08-AEF4-C494BC49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77E0-CED2-4F8F-A1DE-EEBBD0327CA2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E25196-66AB-4A2F-A864-BF74543D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884985-A762-4F08-9552-730CD466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935-B60A-474A-B908-665B9D459B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369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926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79B17-A2AC-4F79-A88D-B3A56CEC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33EFC3-BB53-4D13-9FEC-7C0B4358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68839F-10B1-41DC-8FE9-D76E6CA91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D1903B-AEF5-4E18-BEB2-51CB6E2B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77E0-CED2-4F8F-A1DE-EEBBD0327CA2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4F5519-7520-4C62-81EE-5D4B9484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893223-8849-4B6E-99E6-E7B08A92D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935-B60A-474A-B908-665B9D459B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4111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83809-A4C0-42E2-ADDF-035470CF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ED69182-B1D2-4322-B7C4-12340A04E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2CE283-58D3-435C-96F0-1349907EE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23D159-6C66-421D-BB7A-F2EABCE1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77E0-CED2-4F8F-A1DE-EEBBD0327CA2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D15056-576B-4843-89E1-90D3281C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192A45-780D-4E1A-A086-DCC68E69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935-B60A-474A-B908-665B9D459B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9619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D1B15-3B26-461F-984D-ADD5564A8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350FDC-5513-44F3-AD5F-58CA8C406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BF54B1-9527-41D7-8799-1E1B8773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77E0-CED2-4F8F-A1DE-EEBBD0327CA2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74FA3C-94E8-414D-8F14-EA02DBF4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13801C-44EA-43D3-AF4E-485F828D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935-B60A-474A-B908-665B9D459B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3306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541C684-0DB9-4F8D-8A81-A9C0140A1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820338-F4C3-4E51-8A22-E08E62A1E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1EE889-D732-424C-8F17-2EBC4DB7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77E0-CED2-4F8F-A1DE-EEBBD0327CA2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0BA2DE-B0C0-400B-815A-CC7036A11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5B2C8A-D4A9-4A56-BED7-E8B7794D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935-B60A-474A-B908-665B9D459B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7328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C0218-5B23-41DC-B559-C71E7D82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1CEB86F-0D69-4381-ADC7-11EE2A8F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77E0-CED2-4F8F-A1DE-EEBBD0327CA2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0D0B49-DC02-4C70-B008-F7D8247F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0D9998-D679-4E4E-B971-4FF023A2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C935-B60A-474A-B908-665B9D459B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487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62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38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8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3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50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F3E8B1C-86EF-43CF-8304-249481088644}" type="datetimeFigureOut">
              <a:rPr lang="en-US" smtClean="0"/>
              <a:pPr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6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37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F72ABD-EC58-4ADE-85AA-BC27DE6C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B40908-0E45-473F-A294-D9AC1723A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A0604C-EFAC-401D-BDBF-618BD2C18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BF7E-8591-40B7-8496-9BB819834A5B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224FB5-B315-4BF2-A2F3-2265F148C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7E8A50-4E85-409A-855D-8FB32DE89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8A903-13EE-4F54-8413-BE6A2308DC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443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FCF8796-CE9D-4C32-8C67-1C273B9B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299807-5246-4908-8B66-F004D727E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6C47D7-0F0F-44A5-846A-A7C9C1249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A77E0-CED2-4F8F-A1DE-EEBBD0327CA2}" type="datetimeFigureOut">
              <a:rPr lang="nl-BE" smtClean="0"/>
              <a:t>28/11/2021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6556E0-64EC-4106-A6D1-E6811E652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6C2D8D-9208-47E1-907A-0F9190D89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DC935-B60A-474A-B908-665B9D459B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378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BMW_logo_(gray)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BMW_logo_(gray)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BMW_logo_(gray)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BMW_logo_(gray).svg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MW_logo_(gray)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BMW_logo_(gray).sv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BMW_logo_(gray)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BMW_logo_(gray).sv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kEXUjK9TCM&amp;ab_channel=DrivingElectric" TargetMode="External"/><Relationship Id="rId5" Type="http://schemas.openxmlformats.org/officeDocument/2006/relationships/hyperlink" Target="https://commons.wikimedia.org/wiki/File:BMW_logo_(gray).sv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BMW_logo_(gray)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BMW_logo_(gray)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BMW_logo_(gray)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BMW_logo_(gray)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MW — Wikipédia">
            <a:extLst>
              <a:ext uri="{FF2B5EF4-FFF2-40B4-BE49-F238E27FC236}">
                <a16:creationId xmlns:a16="http://schemas.microsoft.com/office/drawing/2014/main" id="{197201D2-DAAF-470A-AA7A-0F7974D12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0" r="-1" b="25818"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78AA63-4167-413B-A5EB-CE45A92D1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nl-NL" sz="4800" dirty="0"/>
              <a:t>company   BMW</a:t>
            </a:r>
            <a:endParaRPr lang="nl-BE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01EFBD-A5D2-4497-A10E-6BC52CFE6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nl-NL" sz="2000">
                <a:latin typeface="+mj-lt"/>
              </a:rPr>
              <a:t>Lenne swinnen En thibe mylemans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831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REVIEW / 2019 BMW R 1250 GS Adventure Motorcycle Reviewed - Adventure Rider">
            <a:extLst>
              <a:ext uri="{FF2B5EF4-FFF2-40B4-BE49-F238E27FC236}">
                <a16:creationId xmlns:a16="http://schemas.microsoft.com/office/drawing/2014/main" id="{9B762D9D-B8A6-4238-A9F9-C1EA86C84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0"/>
          <a:stretch/>
        </p:blipFill>
        <p:spPr bwMode="auto">
          <a:xfrm>
            <a:off x="34201" y="-31335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217346-29C0-4567-BC4F-6810F5E0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E"/>
                </a:solidFill>
              </a:rPr>
              <a:t>Adventure motorcycles</a:t>
            </a:r>
            <a:endParaRPr lang="nl-BE">
              <a:solidFill>
                <a:srgbClr val="FFFFFE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639EE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316B3-D02E-46C2-B2D0-DE94F812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639EE9"/>
              </a:buClr>
            </a:pPr>
            <a:r>
              <a:rPr lang="nl-NL" dirty="0">
                <a:solidFill>
                  <a:srgbClr val="FFFFFE"/>
                </a:solidFill>
              </a:rPr>
              <a:t>10 </a:t>
            </a:r>
            <a:r>
              <a:rPr lang="nl-NL">
                <a:solidFill>
                  <a:srgbClr val="FFFFFE"/>
                </a:solidFill>
              </a:rPr>
              <a:t>models</a:t>
            </a:r>
            <a:r>
              <a:rPr lang="nl-NL" dirty="0">
                <a:solidFill>
                  <a:srgbClr val="FFFFFE"/>
                </a:solidFill>
              </a:rPr>
              <a:t> </a:t>
            </a:r>
          </a:p>
          <a:p>
            <a:pPr>
              <a:buClr>
                <a:srgbClr val="639EE9"/>
              </a:buClr>
            </a:pPr>
            <a:r>
              <a:rPr lang="nl-NL">
                <a:solidFill>
                  <a:srgbClr val="FFFFFE"/>
                </a:solidFill>
              </a:rPr>
              <a:t>Average</a:t>
            </a:r>
            <a:r>
              <a:rPr lang="nl-NL" dirty="0">
                <a:solidFill>
                  <a:srgbClr val="FFFFFE"/>
                </a:solidFill>
              </a:rPr>
              <a:t> 13000 euro</a:t>
            </a:r>
            <a:endParaRPr lang="nl-BE" dirty="0">
              <a:solidFill>
                <a:srgbClr val="FFFFFE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335418E-2E8B-476E-B6A0-F1D847B28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90089" y="4958945"/>
            <a:ext cx="1867710" cy="186771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E658B5E-B020-4303-AD41-6284832E3C78}"/>
              </a:ext>
            </a:extLst>
          </p:cNvPr>
          <p:cNvSpPr txBox="1"/>
          <p:nvPr/>
        </p:nvSpPr>
        <p:spPr>
          <a:xfrm>
            <a:off x="11577268" y="7130756"/>
            <a:ext cx="580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4" tooltip="https://commons.wikimedia.org/wiki/File:BMW_logo_(gray).svg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5" tooltip="https://creativecommons.org/licenses/by-sa/3.0/"/>
              </a:rPr>
              <a:t>CC BY-SA</a:t>
            </a:r>
            <a:endParaRPr lang="nl-BE" sz="900"/>
          </a:p>
        </p:txBody>
      </p:sp>
      <p:sp>
        <p:nvSpPr>
          <p:cNvPr id="9" name="Actieknop: Startpagin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802A99D-81D7-4EFD-BC36-DB27A7E567E4}"/>
              </a:ext>
            </a:extLst>
          </p:cNvPr>
          <p:cNvSpPr/>
          <p:nvPr/>
        </p:nvSpPr>
        <p:spPr>
          <a:xfrm>
            <a:off x="372862" y="5770485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7734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cus@: D-EBMX Klemm L-25a en het BMW-logo | AirOnline.nl">
            <a:extLst>
              <a:ext uri="{FF2B5EF4-FFF2-40B4-BE49-F238E27FC236}">
                <a16:creationId xmlns:a16="http://schemas.microsoft.com/office/drawing/2014/main" id="{77D39273-3350-48E8-8C6B-A2D109365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 r="-1" b="-1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FF0340-9B86-4E91-B346-0313469A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E"/>
                </a:solidFill>
              </a:rPr>
              <a:t>Aircraft </a:t>
            </a:r>
            <a:br>
              <a:rPr lang="nl-NL" dirty="0">
                <a:solidFill>
                  <a:srgbClr val="FFFFFE"/>
                </a:solidFill>
              </a:rPr>
            </a:br>
            <a:endParaRPr lang="nl-BE" dirty="0">
              <a:solidFill>
                <a:srgbClr val="FFFFFE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1D7FE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86B3F0AC-F1AB-4589-B79C-4F3069D7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1D7FEF"/>
              </a:buClr>
            </a:pPr>
            <a:r>
              <a:rPr lang="en-US" dirty="0">
                <a:solidFill>
                  <a:srgbClr val="FFFFFE"/>
                </a:solidFill>
              </a:rPr>
              <a:t>Logo</a:t>
            </a:r>
          </a:p>
          <a:p>
            <a:pPr>
              <a:buClr>
                <a:srgbClr val="1D7FEF"/>
              </a:buClr>
            </a:pPr>
            <a:r>
              <a:rPr lang="en-US" dirty="0">
                <a:solidFill>
                  <a:srgbClr val="FFFFFE"/>
                </a:solidFill>
              </a:rPr>
              <a:t>Before cars</a:t>
            </a:r>
          </a:p>
          <a:p>
            <a:pPr>
              <a:buClr>
                <a:srgbClr val="1D7FEF"/>
              </a:buClr>
            </a:pPr>
            <a:r>
              <a:rPr lang="en-US" dirty="0" err="1">
                <a:solidFill>
                  <a:srgbClr val="FFFFFE"/>
                </a:solidFill>
              </a:rPr>
              <a:t>Karll</a:t>
            </a:r>
            <a:r>
              <a:rPr lang="en-US" dirty="0">
                <a:solidFill>
                  <a:srgbClr val="FFFFFE"/>
                </a:solidFill>
              </a:rPr>
              <a:t> Rapp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42A2E70-1CA1-4853-AE30-33705115A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90089" y="4958945"/>
            <a:ext cx="1867710" cy="186771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47182F7-CF1A-402A-B825-7E6A3FA8B609}"/>
              </a:ext>
            </a:extLst>
          </p:cNvPr>
          <p:cNvSpPr txBox="1"/>
          <p:nvPr/>
        </p:nvSpPr>
        <p:spPr>
          <a:xfrm>
            <a:off x="11577268" y="7130756"/>
            <a:ext cx="580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4" tooltip="https://commons.wikimedia.org/wiki/File:BMW_logo_(gray).svg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5" tooltip="https://creativecommons.org/licenses/by-sa/3.0/"/>
              </a:rPr>
              <a:t>CC BY-SA</a:t>
            </a:r>
            <a:endParaRPr lang="nl-BE" sz="900"/>
          </a:p>
        </p:txBody>
      </p:sp>
      <p:sp>
        <p:nvSpPr>
          <p:cNvPr id="9" name="Actieknop: Startpagin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D558A96-0672-4F1C-BE7D-AF625C0BAD71}"/>
              </a:ext>
            </a:extLst>
          </p:cNvPr>
          <p:cNvSpPr/>
          <p:nvPr/>
        </p:nvSpPr>
        <p:spPr>
          <a:xfrm>
            <a:off x="372862" y="5770485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0969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BMW Corporate Office in the Germany | Bmw museum, Bmw, Munich germany">
            <a:extLst>
              <a:ext uri="{FF2B5EF4-FFF2-40B4-BE49-F238E27FC236}">
                <a16:creationId xmlns:a16="http://schemas.microsoft.com/office/drawing/2014/main" id="{6C5BD224-CECC-49BD-893C-7980699ED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 r="-1" b="-1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63C986-F2E4-4DB6-9C0A-3981051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nl-NL"/>
              <a:t>Main office</a:t>
            </a:r>
            <a:endParaRPr lang="nl-BE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4757C4F1-5CFC-44FF-AA00-B53B97F83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>
              <a:buClr>
                <a:srgbClr val="A85D4B"/>
              </a:buClr>
            </a:pPr>
            <a:r>
              <a:rPr lang="en-US" dirty="0"/>
              <a:t>München</a:t>
            </a:r>
          </a:p>
          <a:p>
            <a:pPr>
              <a:buClr>
                <a:srgbClr val="A85D4B"/>
              </a:buClr>
            </a:pPr>
            <a:r>
              <a:rPr lang="en-US" dirty="0"/>
              <a:t>4 </a:t>
            </a:r>
            <a:r>
              <a:rPr lang="en-US" dirty="0" err="1"/>
              <a:t>cellinder</a:t>
            </a:r>
            <a:endParaRPr lang="en-US" dirty="0"/>
          </a:p>
          <a:p>
            <a:pPr>
              <a:buClr>
                <a:srgbClr val="A85D4B"/>
              </a:buClr>
            </a:pPr>
            <a:endParaRPr lang="en-US" dirty="0"/>
          </a:p>
        </p:txBody>
      </p:sp>
      <p:sp>
        <p:nvSpPr>
          <p:cNvPr id="8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EA255EE-4A94-4F36-A4E0-A269D1A20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90089" y="4958945"/>
            <a:ext cx="1867710" cy="18677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4C36F74F-C356-474B-9B92-DB983B59C932}"/>
              </a:ext>
            </a:extLst>
          </p:cNvPr>
          <p:cNvSpPr txBox="1"/>
          <p:nvPr/>
        </p:nvSpPr>
        <p:spPr>
          <a:xfrm>
            <a:off x="11577268" y="7130756"/>
            <a:ext cx="580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4" tooltip="https://commons.wikimedia.org/wiki/File:BMW_logo_(gray).svg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5" tooltip="https://creativecommons.org/licenses/by-sa/3.0/"/>
              </a:rPr>
              <a:t>CC BY-SA</a:t>
            </a:r>
            <a:endParaRPr lang="nl-BE" sz="900"/>
          </a:p>
        </p:txBody>
      </p:sp>
      <p:sp>
        <p:nvSpPr>
          <p:cNvPr id="13" name="Actieknop: Startpagina 1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2BA3083-5485-43DB-808A-920782846434}"/>
              </a:ext>
            </a:extLst>
          </p:cNvPr>
          <p:cNvSpPr/>
          <p:nvPr/>
        </p:nvSpPr>
        <p:spPr>
          <a:xfrm>
            <a:off x="372862" y="5770485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1505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Nahaufnahme eines Getriebes">
            <a:extLst>
              <a:ext uri="{FF2B5EF4-FFF2-40B4-BE49-F238E27FC236}">
                <a16:creationId xmlns:a16="http://schemas.microsoft.com/office/drawing/2014/main" id="{4C76EF6A-ABC8-4537-A02F-5A4B8810D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8652" b="14737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36D065-9E72-4E41-BAFF-CEDD3FE5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>
                <a:solidFill>
                  <a:srgbClr val="FFFFFE"/>
                </a:solidFill>
              </a:rPr>
              <a:t>name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121391-F171-467F-B70B-9F56B2D0A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511" y="4669144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rgbClr val="FFFFFE"/>
                </a:solidFill>
              </a:rPr>
              <a:t>Bayerischee Motoren Werke</a:t>
            </a:r>
            <a:endParaRPr lang="en-US" sz="1600" cap="all" dirty="0">
              <a:solidFill>
                <a:srgbClr val="FFFFFE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A467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38B93B2-E47A-47D5-BBEC-734635B13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90089" y="4958945"/>
            <a:ext cx="1867710" cy="18677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D699F5B-3197-4F7E-97E5-8063A7D70DF6}"/>
              </a:ext>
            </a:extLst>
          </p:cNvPr>
          <p:cNvSpPr txBox="1"/>
          <p:nvPr/>
        </p:nvSpPr>
        <p:spPr>
          <a:xfrm>
            <a:off x="11577268" y="7130756"/>
            <a:ext cx="580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5" tooltip="https://commons.wikimedia.org/wiki/File:BMW_logo_(gray).svg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6" tooltip="https://creativecommons.org/licenses/by-sa/3.0/"/>
              </a:rPr>
              <a:t>CC BY-SA</a:t>
            </a:r>
            <a:endParaRPr lang="nl-BE" sz="900"/>
          </a:p>
        </p:txBody>
      </p:sp>
      <p:sp>
        <p:nvSpPr>
          <p:cNvPr id="13" name="Actieknop: Startpagina 1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EDCD74A-B259-4521-8A49-5D0CFE6AE92E}"/>
              </a:ext>
            </a:extLst>
          </p:cNvPr>
          <p:cNvSpPr/>
          <p:nvPr/>
        </p:nvSpPr>
        <p:spPr>
          <a:xfrm>
            <a:off x="372862" y="5770485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4972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92DF0-0305-47B3-B6AB-89B60444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marketingmix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C5A609-D70A-4ABA-9FCE-E24BF8D51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Price </a:t>
            </a:r>
          </a:p>
          <a:p>
            <a:r>
              <a:rPr lang="en-GB" dirty="0"/>
              <a:t>Product</a:t>
            </a:r>
          </a:p>
          <a:p>
            <a:r>
              <a:rPr lang="en-GB" dirty="0"/>
              <a:t>Place</a:t>
            </a:r>
          </a:p>
          <a:p>
            <a:r>
              <a:rPr lang="en-GB" dirty="0"/>
              <a:t>promotion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AD4D23-3830-4082-A029-BCD61A79E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90089" y="4958945"/>
            <a:ext cx="1867710" cy="186771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2B94405-4496-4963-A8CD-8886BE17D3A5}"/>
              </a:ext>
            </a:extLst>
          </p:cNvPr>
          <p:cNvSpPr txBox="1"/>
          <p:nvPr/>
        </p:nvSpPr>
        <p:spPr>
          <a:xfrm>
            <a:off x="11577268" y="7130756"/>
            <a:ext cx="580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3" tooltip="https://commons.wikimedia.org/wiki/File:BMW_logo_(gray).svg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4" tooltip="https://creativecommons.org/licenses/by-sa/3.0/"/>
              </a:rPr>
              <a:t>CC BY-SA</a:t>
            </a:r>
            <a:endParaRPr lang="nl-BE" sz="900"/>
          </a:p>
        </p:txBody>
      </p:sp>
      <p:sp>
        <p:nvSpPr>
          <p:cNvPr id="6" name="Actieknop: Startpagina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327AD4F-8591-45C9-A4EE-6C5498F7D98A}"/>
              </a:ext>
            </a:extLst>
          </p:cNvPr>
          <p:cNvSpPr/>
          <p:nvPr/>
        </p:nvSpPr>
        <p:spPr>
          <a:xfrm>
            <a:off x="372862" y="5770485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160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inde">
            <a:extLst>
              <a:ext uri="{FF2B5EF4-FFF2-40B4-BE49-F238E27FC236}">
                <a16:creationId xmlns:a16="http://schemas.microsoft.com/office/drawing/2014/main" id="{54F546D2-381D-4F08-B4F2-FCF3AFF1CA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8941" y="-405136"/>
            <a:ext cx="12460941" cy="766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E666DB8-0C86-4790-8BBA-C1A9C8213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24290" y="5395425"/>
            <a:ext cx="1867710" cy="18677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65402C0-4BA3-47DC-B331-3889FB2A94BD}"/>
              </a:ext>
            </a:extLst>
          </p:cNvPr>
          <p:cNvSpPr txBox="1"/>
          <p:nvPr/>
        </p:nvSpPr>
        <p:spPr>
          <a:xfrm>
            <a:off x="11577268" y="7130756"/>
            <a:ext cx="580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4" tooltip="https://commons.wikimedia.org/wiki/File:BMW_logo_(gray).svg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5" tooltip="https://creativecommons.org/licenses/by-sa/3.0/"/>
              </a:rPr>
              <a:t>CC BY-SA</a:t>
            </a:r>
            <a:endParaRPr lang="nl-BE" sz="900"/>
          </a:p>
        </p:txBody>
      </p:sp>
      <p:sp>
        <p:nvSpPr>
          <p:cNvPr id="5" name="Actieknop: Startpagina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4AF49E4-0A12-4B1F-9EE6-62EA188EA506}"/>
              </a:ext>
            </a:extLst>
          </p:cNvPr>
          <p:cNvSpPr/>
          <p:nvPr/>
        </p:nvSpPr>
        <p:spPr>
          <a:xfrm>
            <a:off x="319596" y="6249879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1101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MW — Wikipédia">
            <a:extLst>
              <a:ext uri="{FF2B5EF4-FFF2-40B4-BE49-F238E27FC236}">
                <a16:creationId xmlns:a16="http://schemas.microsoft.com/office/drawing/2014/main" id="{137CCC70-82FF-4A19-9B09-40FE76F15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0" r="-1" b="25818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4FAAB7-CB4D-4BB2-8807-C2215192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nl-NL" dirty="0" err="1"/>
              <a:t>Table</a:t>
            </a:r>
            <a:r>
              <a:rPr lang="nl-NL" dirty="0"/>
              <a:t> of contents</a:t>
            </a:r>
            <a:endParaRPr lang="nl-BE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F59BCE-7CA4-47E2-8D90-3840F497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GB" dirty="0">
                <a:hlinkClick r:id="rId3" action="ppaction://hlinksldjump"/>
              </a:rPr>
              <a:t>History</a:t>
            </a:r>
            <a:endParaRPr lang="en-GB" dirty="0"/>
          </a:p>
          <a:p>
            <a:r>
              <a:rPr lang="en-GB" dirty="0">
                <a:hlinkClick r:id="rId4" action="ppaction://hlinksldjump"/>
              </a:rPr>
              <a:t>Cars</a:t>
            </a:r>
            <a:endParaRPr lang="en-GB" dirty="0"/>
          </a:p>
          <a:p>
            <a:r>
              <a:rPr lang="en-GB" dirty="0">
                <a:hlinkClick r:id="rId5" action="ppaction://hlinksldjump"/>
              </a:rPr>
              <a:t>Motorcycles</a:t>
            </a:r>
            <a:endParaRPr lang="en-GB" dirty="0"/>
          </a:p>
          <a:p>
            <a:r>
              <a:rPr lang="en-GB" dirty="0">
                <a:hlinkClick r:id="rId6" action="ppaction://hlinksldjump"/>
              </a:rPr>
              <a:t>Aircraft</a:t>
            </a:r>
            <a:endParaRPr lang="en-GB" dirty="0"/>
          </a:p>
          <a:p>
            <a:r>
              <a:rPr lang="en-GB" dirty="0">
                <a:hlinkClick r:id="rId7" action="ppaction://hlinksldjump"/>
              </a:rPr>
              <a:t>Office</a:t>
            </a:r>
            <a:endParaRPr lang="en-GB" dirty="0"/>
          </a:p>
          <a:p>
            <a:r>
              <a:rPr lang="en-GB" dirty="0">
                <a:hlinkClick r:id="rId8" action="ppaction://hlinksldjump"/>
              </a:rPr>
              <a:t>Marketingmix</a:t>
            </a:r>
            <a:endParaRPr lang="en-GB" dirty="0"/>
          </a:p>
          <a:p>
            <a:endParaRPr lang="nl-BE" dirty="0"/>
          </a:p>
        </p:txBody>
      </p:sp>
      <p:sp>
        <p:nvSpPr>
          <p:cNvPr id="8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14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e geschiedenis van BMW | VAB-Magazine">
            <a:extLst>
              <a:ext uri="{FF2B5EF4-FFF2-40B4-BE49-F238E27FC236}">
                <a16:creationId xmlns:a16="http://schemas.microsoft.com/office/drawing/2014/main" id="{6D929033-25A8-438A-BE01-C69D5A62C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" b="23725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327EF5-4677-43A5-B1F9-73CFDA27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nl-NL"/>
              <a:t>History	</a:t>
            </a:r>
            <a:endParaRPr lang="nl-BE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CA1ED4-CC61-44F4-B28B-19FF09C01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nl-NL" dirty="0"/>
              <a:t>15/02/1912</a:t>
            </a:r>
          </a:p>
          <a:p>
            <a:r>
              <a:rPr lang="nl-NL" dirty="0"/>
              <a:t>Karl </a:t>
            </a:r>
            <a:r>
              <a:rPr lang="nl-NL" dirty="0" err="1"/>
              <a:t>Rapp</a:t>
            </a:r>
            <a:endParaRPr lang="nl-NL" dirty="0"/>
          </a:p>
          <a:p>
            <a:r>
              <a:rPr lang="nl-NL" dirty="0"/>
              <a:t>1915=&gt; 370 employees</a:t>
            </a:r>
          </a:p>
          <a:p>
            <a:r>
              <a:rPr lang="nl-NL" dirty="0"/>
              <a:t>1916 </a:t>
            </a:r>
            <a:r>
              <a:rPr lang="nl-NL" dirty="0" err="1"/>
              <a:t>sell</a:t>
            </a:r>
            <a:r>
              <a:rPr lang="nl-NL" dirty="0"/>
              <a:t> =&gt;  Gustav Otto</a:t>
            </a:r>
            <a:endParaRPr lang="nl-BE" dirty="0"/>
          </a:p>
        </p:txBody>
      </p:sp>
      <p:sp>
        <p:nvSpPr>
          <p:cNvPr id="3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7728D4-7ED1-457C-AB99-B2F30FB75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90089" y="4958945"/>
            <a:ext cx="1867710" cy="186771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80FE4FD-8B9E-454A-B8C6-DE7AA4C8C83C}"/>
              </a:ext>
            </a:extLst>
          </p:cNvPr>
          <p:cNvSpPr txBox="1"/>
          <p:nvPr/>
        </p:nvSpPr>
        <p:spPr>
          <a:xfrm>
            <a:off x="11577268" y="7130756"/>
            <a:ext cx="580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4" tooltip="https://commons.wikimedia.org/wiki/File:BMW_logo_(gray).svg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5" tooltip="https://creativecommons.org/licenses/by-sa/3.0/"/>
              </a:rPr>
              <a:t>CC BY-SA</a:t>
            </a:r>
            <a:endParaRPr lang="nl-BE" sz="900"/>
          </a:p>
        </p:txBody>
      </p:sp>
      <p:sp>
        <p:nvSpPr>
          <p:cNvPr id="9" name="Actieknop: Startpagin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70A1F4E-FEC4-46A1-A2BC-3EB8A9150F3E}"/>
              </a:ext>
            </a:extLst>
          </p:cNvPr>
          <p:cNvSpPr/>
          <p:nvPr/>
        </p:nvSpPr>
        <p:spPr>
          <a:xfrm>
            <a:off x="372862" y="5770485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8991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pécifications BMW Série 4 M4 coupé 2018 - Guide Auto">
            <a:extLst>
              <a:ext uri="{FF2B5EF4-FFF2-40B4-BE49-F238E27FC236}">
                <a16:creationId xmlns:a16="http://schemas.microsoft.com/office/drawing/2014/main" id="{F6F9A4DE-C040-49AB-BAE5-7332A844F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180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70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5FE126-E277-4945-9547-0A41242C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E"/>
                </a:solidFill>
              </a:rPr>
              <a:t>Sport cars</a:t>
            </a:r>
            <a:endParaRPr lang="nl-BE" dirty="0">
              <a:solidFill>
                <a:srgbClr val="FFFFFE"/>
              </a:solidFill>
            </a:endParaRPr>
          </a:p>
        </p:txBody>
      </p:sp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3E76B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F8154F-12F7-4268-8C62-3BA7DFE1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3E76B8"/>
              </a:buClr>
            </a:pPr>
            <a:r>
              <a:rPr lang="en-GB" dirty="0">
                <a:solidFill>
                  <a:srgbClr val="FFFFFE"/>
                </a:solidFill>
              </a:rPr>
              <a:t>Fastest BMW</a:t>
            </a:r>
          </a:p>
          <a:p>
            <a:pPr>
              <a:buClr>
                <a:srgbClr val="3E76B8"/>
              </a:buClr>
            </a:pPr>
            <a:r>
              <a:rPr lang="en-GB" dirty="0">
                <a:solidFill>
                  <a:srgbClr val="FFFFFE"/>
                </a:solidFill>
              </a:rPr>
              <a:t>828 pk</a:t>
            </a:r>
          </a:p>
          <a:p>
            <a:pPr>
              <a:buClr>
                <a:srgbClr val="3E76B8"/>
              </a:buClr>
            </a:pPr>
            <a:r>
              <a:rPr lang="en-GB" dirty="0">
                <a:solidFill>
                  <a:srgbClr val="FFFFFE"/>
                </a:solidFill>
              </a:rPr>
              <a:t>1050 nm</a:t>
            </a:r>
          </a:p>
          <a:p>
            <a:pPr>
              <a:buClr>
                <a:srgbClr val="3E76B8"/>
              </a:buClr>
            </a:pPr>
            <a:r>
              <a:rPr lang="en-GB" dirty="0">
                <a:solidFill>
                  <a:srgbClr val="FFFFFE"/>
                </a:solidFill>
              </a:rPr>
              <a:t>2,6 sec</a:t>
            </a:r>
          </a:p>
          <a:p>
            <a:pPr>
              <a:buClr>
                <a:srgbClr val="3E76B8"/>
              </a:buClr>
            </a:pPr>
            <a:r>
              <a:rPr lang="en-GB" dirty="0">
                <a:solidFill>
                  <a:srgbClr val="FFFFFE"/>
                </a:solidFill>
              </a:rPr>
              <a:t>307 km/h</a:t>
            </a:r>
          </a:p>
          <a:p>
            <a:pPr>
              <a:buClr>
                <a:srgbClr val="3E76B8"/>
              </a:buClr>
            </a:pPr>
            <a:endParaRPr lang="en-GB" dirty="0">
              <a:solidFill>
                <a:srgbClr val="FFFFFE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16A763-7FF8-4962-9E5F-FA72BC7DF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90089" y="4958945"/>
            <a:ext cx="1867710" cy="186771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BAAFE7E-1AEA-4DDB-AD38-17A1BBC017A0}"/>
              </a:ext>
            </a:extLst>
          </p:cNvPr>
          <p:cNvSpPr txBox="1"/>
          <p:nvPr/>
        </p:nvSpPr>
        <p:spPr>
          <a:xfrm>
            <a:off x="11577268" y="7130756"/>
            <a:ext cx="580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4" tooltip="https://commons.wikimedia.org/wiki/File:BMW_logo_(gray).svg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5" tooltip="https://creativecommons.org/licenses/by-sa/3.0/"/>
              </a:rPr>
              <a:t>CC BY-SA</a:t>
            </a:r>
            <a:endParaRPr lang="nl-BE" sz="900"/>
          </a:p>
        </p:txBody>
      </p:sp>
      <p:sp>
        <p:nvSpPr>
          <p:cNvPr id="9" name="Actieknop: Startpagin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78913D6-5772-43B5-AEDD-EC4143E99BCC}"/>
              </a:ext>
            </a:extLst>
          </p:cNvPr>
          <p:cNvSpPr/>
          <p:nvPr/>
        </p:nvSpPr>
        <p:spPr>
          <a:xfrm>
            <a:off x="372862" y="5770485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08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BE984B1-802C-414B-805C-21764B8A4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9B02AEB-08E2-4D0F-BA85-2D743ED25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24D9640-A8D1-4980-809F-7072A8A0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GB"/>
              <a:t>Electric cars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E12CD51-BE85-423E-B52C-B5BE9431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F7A6A8A-C04C-484D-B24A-0ADC7AB7C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64B0D68-D9C8-4D8F-9191-BEB4BD375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29C9B82-AC4C-40F7-8157-EAFBC2F6A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Officieel: 100% elektrische BMW iX3 + prijs! - AutoWereld">
            <a:extLst>
              <a:ext uri="{FF2B5EF4-FFF2-40B4-BE49-F238E27FC236}">
                <a16:creationId xmlns:a16="http://schemas.microsoft.com/office/drawing/2014/main" id="{AD665855-15BB-4082-8511-00FDDE92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11805" b="-5"/>
          <a:stretch/>
        </p:blipFill>
        <p:spPr bwMode="auto">
          <a:xfrm>
            <a:off x="1270920" y="1123507"/>
            <a:ext cx="2332303" cy="14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drijfswagens als reddingsboei voor de Europese CO2-objectieven - FLEET.be">
            <a:extLst>
              <a:ext uri="{FF2B5EF4-FFF2-40B4-BE49-F238E27FC236}">
                <a16:creationId xmlns:a16="http://schemas.microsoft.com/office/drawing/2014/main" id="{9B0A9071-3853-4422-8EFA-31EA35B8C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r="22925" b="-7"/>
          <a:stretch/>
        </p:blipFill>
        <p:spPr bwMode="auto">
          <a:xfrm>
            <a:off x="3970213" y="979629"/>
            <a:ext cx="2328670" cy="22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9F8F951-9242-48F4-9E62-4632F407A1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6" b="4755"/>
          <a:stretch/>
        </p:blipFill>
        <p:spPr>
          <a:xfrm>
            <a:off x="9863331" y="4357847"/>
            <a:ext cx="2328669" cy="221805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823F8A-53BC-4F3D-AD50-E23EA0CC5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>
                <a:srgbClr val="C79546"/>
              </a:buClr>
            </a:pPr>
            <a:r>
              <a:rPr lang="nl-NL" dirty="0"/>
              <a:t>3 </a:t>
            </a:r>
            <a:r>
              <a:rPr lang="nl-NL" dirty="0" err="1"/>
              <a:t>models</a:t>
            </a:r>
            <a:endParaRPr lang="nl-NL" dirty="0"/>
          </a:p>
          <a:p>
            <a:pPr>
              <a:lnSpc>
                <a:spcPct val="110000"/>
              </a:lnSpc>
              <a:buClr>
                <a:srgbClr val="C79546"/>
              </a:buClr>
            </a:pPr>
            <a:r>
              <a:rPr lang="nl-NL" dirty="0"/>
              <a:t>1972</a:t>
            </a:r>
          </a:p>
          <a:p>
            <a:pPr>
              <a:lnSpc>
                <a:spcPct val="110000"/>
              </a:lnSpc>
              <a:buClr>
                <a:srgbClr val="C79546"/>
              </a:buClr>
            </a:pPr>
            <a:r>
              <a:rPr lang="nl-NL" dirty="0" err="1"/>
              <a:t>Hibryde</a:t>
            </a:r>
            <a:endParaRPr lang="nl-NL" dirty="0"/>
          </a:p>
          <a:p>
            <a:pPr>
              <a:lnSpc>
                <a:spcPct val="110000"/>
              </a:lnSpc>
              <a:buClr>
                <a:srgbClr val="C79546"/>
              </a:buClr>
            </a:pPr>
            <a:r>
              <a:rPr lang="nl-NL" dirty="0"/>
              <a:t>New </a:t>
            </a:r>
            <a:r>
              <a:rPr lang="nl-NL" dirty="0" err="1"/>
              <a:t>electric</a:t>
            </a:r>
            <a:r>
              <a:rPr lang="nl-NL" dirty="0"/>
              <a:t> </a:t>
            </a:r>
            <a:r>
              <a:rPr lang="nl-NL" dirty="0" err="1"/>
              <a:t>car</a:t>
            </a:r>
            <a:r>
              <a:rPr lang="nl-NL" dirty="0"/>
              <a:t> </a:t>
            </a:r>
            <a:r>
              <a:rPr lang="nl-NL" dirty="0">
                <a:hlinkClick r:id="rId6"/>
              </a:rPr>
              <a:t>https://www.youtube.com/watch?v=pkEXUjK9TCM&amp;ab_channel=DrivingElectric</a:t>
            </a:r>
            <a:endParaRPr lang="nl-NL" dirty="0"/>
          </a:p>
          <a:p>
            <a:pPr>
              <a:lnSpc>
                <a:spcPct val="110000"/>
              </a:lnSpc>
              <a:buClr>
                <a:srgbClr val="C79546"/>
              </a:buClr>
            </a:pPr>
            <a:r>
              <a:rPr lang="nl-NL" dirty="0" err="1"/>
              <a:t>Emissions</a:t>
            </a:r>
            <a:r>
              <a:rPr lang="nl-NL" dirty="0"/>
              <a:t> BMW</a:t>
            </a:r>
          </a:p>
          <a:p>
            <a:pPr>
              <a:lnSpc>
                <a:spcPct val="110000"/>
              </a:lnSpc>
              <a:buClr>
                <a:srgbClr val="C79546"/>
              </a:buClr>
            </a:pPr>
            <a:r>
              <a:rPr lang="nl-NL" dirty="0"/>
              <a:t>Best </a:t>
            </a:r>
            <a:r>
              <a:rPr lang="nl-NL" dirty="0" err="1"/>
              <a:t>selling</a:t>
            </a:r>
            <a:r>
              <a:rPr lang="nl-NL" dirty="0"/>
              <a:t> </a:t>
            </a:r>
            <a:r>
              <a:rPr lang="nl-NL" dirty="0" err="1"/>
              <a:t>cars</a:t>
            </a:r>
            <a:endParaRPr lang="nl-NL" dirty="0"/>
          </a:p>
          <a:p>
            <a:pPr>
              <a:lnSpc>
                <a:spcPct val="110000"/>
              </a:lnSpc>
              <a:buClr>
                <a:srgbClr val="C79546"/>
              </a:buClr>
            </a:pPr>
            <a:endParaRPr lang="nl-BE" dirty="0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088BB160-A020-4CE5-B2B9-C35F695F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73231BA-4A5B-4DE3-AE94-08E9E0821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eknop: Startpagina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8022D0-7EB5-468F-825D-94217B7471AD}"/>
              </a:ext>
            </a:extLst>
          </p:cNvPr>
          <p:cNvSpPr/>
          <p:nvPr/>
        </p:nvSpPr>
        <p:spPr>
          <a:xfrm>
            <a:off x="372862" y="5770485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57121EE-E8A8-47F9-9A92-713D2B45EA75}"/>
              </a:ext>
            </a:extLst>
          </p:cNvPr>
          <p:cNvSpPr txBox="1"/>
          <p:nvPr/>
        </p:nvSpPr>
        <p:spPr>
          <a:xfrm>
            <a:off x="9540312" y="6657945"/>
            <a:ext cx="265168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BE" sz="700">
                <a:solidFill>
                  <a:srgbClr val="FFFFFF"/>
                </a:solidFill>
                <a:hlinkClick r:id="rId5" tooltip="https://commons.wikimedia.org/wiki/File:BMW_logo_(gray)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BE" sz="700">
                <a:solidFill>
                  <a:srgbClr val="FFFFFF"/>
                </a:solidFill>
              </a:rPr>
              <a:t> van Onbekende auteur is gelicentieerd onder </a:t>
            </a:r>
            <a:r>
              <a:rPr lang="nl-BE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nl-BE" sz="700">
              <a:solidFill>
                <a:srgbClr val="FFFFFF"/>
              </a:solidFill>
            </a:endParaRPr>
          </a:p>
        </p:txBody>
      </p:sp>
      <p:pic>
        <p:nvPicPr>
          <p:cNvPr id="1038" name="Picture 14" descr="Tesla Model Y: knaldebuut in Europese inschrijvingscijfers - AutoScout24">
            <a:extLst>
              <a:ext uri="{FF2B5EF4-FFF2-40B4-BE49-F238E27FC236}">
                <a16:creationId xmlns:a16="http://schemas.microsoft.com/office/drawing/2014/main" id="{5267C3D1-8447-4523-A42C-17EA265B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91" y="3365366"/>
            <a:ext cx="5025516" cy="164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53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MW 3.0 CSL e9. Oldtimer / klassieker par l&amp;#39;artiste Maarten van Hemel">
            <a:extLst>
              <a:ext uri="{FF2B5EF4-FFF2-40B4-BE49-F238E27FC236}">
                <a16:creationId xmlns:a16="http://schemas.microsoft.com/office/drawing/2014/main" id="{AD9EF6AE-A273-4FCC-8F88-FD6BA49C3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5" b="20107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D24DBB-F95E-472B-B3EC-D59D3E66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E"/>
                </a:solidFill>
              </a:rPr>
              <a:t>oldtimer</a:t>
            </a:r>
            <a:endParaRPr lang="nl-BE" dirty="0">
              <a:solidFill>
                <a:srgbClr val="FFFFFE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888B3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2DF57D-7187-4C18-8E5F-72BEEC57A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888B37"/>
              </a:buClr>
            </a:pPr>
            <a:r>
              <a:rPr lang="nl-NL" dirty="0">
                <a:solidFill>
                  <a:srgbClr val="FFFFFE"/>
                </a:solidFill>
              </a:rPr>
              <a:t>1928</a:t>
            </a:r>
          </a:p>
          <a:p>
            <a:pPr>
              <a:buClr>
                <a:srgbClr val="888B37"/>
              </a:buClr>
            </a:pPr>
            <a:r>
              <a:rPr lang="nl-NL" dirty="0" err="1">
                <a:solidFill>
                  <a:srgbClr val="FFFFFE"/>
                </a:solidFill>
              </a:rPr>
              <a:t>Tuning</a:t>
            </a:r>
            <a:endParaRPr lang="nl-NL" dirty="0">
              <a:solidFill>
                <a:srgbClr val="FFFFFE"/>
              </a:solidFill>
            </a:endParaRPr>
          </a:p>
          <a:p>
            <a:pPr>
              <a:buClr>
                <a:srgbClr val="888B37"/>
              </a:buClr>
            </a:pPr>
            <a:r>
              <a:rPr lang="nl-NL" dirty="0" err="1">
                <a:solidFill>
                  <a:srgbClr val="FFFFFE"/>
                </a:solidFill>
              </a:rPr>
              <a:t>popular</a:t>
            </a:r>
            <a:endParaRPr lang="nl-BE" dirty="0">
              <a:solidFill>
                <a:srgbClr val="FFFFFE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396AEE-4F61-41A3-8B1C-D5D6A7F3C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90089" y="4958945"/>
            <a:ext cx="1867710" cy="186771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539ED61-6E80-4DF8-A374-1E3F9FEC5DFC}"/>
              </a:ext>
            </a:extLst>
          </p:cNvPr>
          <p:cNvSpPr txBox="1"/>
          <p:nvPr/>
        </p:nvSpPr>
        <p:spPr>
          <a:xfrm>
            <a:off x="11577268" y="7130756"/>
            <a:ext cx="580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4" tooltip="https://commons.wikimedia.org/wiki/File:BMW_logo_(gray).svg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5" tooltip="https://creativecommons.org/licenses/by-sa/3.0/"/>
              </a:rPr>
              <a:t>CC BY-SA</a:t>
            </a:r>
            <a:endParaRPr lang="nl-BE" sz="900"/>
          </a:p>
        </p:txBody>
      </p:sp>
      <p:sp>
        <p:nvSpPr>
          <p:cNvPr id="9" name="Actieknop: Startpagin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BC64848-6934-4781-BF45-E1C888563876}"/>
              </a:ext>
            </a:extLst>
          </p:cNvPr>
          <p:cNvSpPr/>
          <p:nvPr/>
        </p:nvSpPr>
        <p:spPr>
          <a:xfrm>
            <a:off x="372862" y="5770485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231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motocycle">
            <a:extLst>
              <a:ext uri="{FF2B5EF4-FFF2-40B4-BE49-F238E27FC236}">
                <a16:creationId xmlns:a16="http://schemas.microsoft.com/office/drawing/2014/main" id="{056081EF-CFC9-4579-9318-90B4C0BB0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t="2719" r="-1" b="1269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2B5D54-D3F9-4471-A456-46035B5A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nl-NL" dirty="0" err="1"/>
              <a:t>motorcycles</a:t>
            </a:r>
            <a:endParaRPr lang="nl-BE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A77022-68BB-4B1E-A6F8-14EE2CF7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nl-NL" dirty="0"/>
              <a:t>1923 first </a:t>
            </a:r>
            <a:r>
              <a:rPr lang="nl-NL" dirty="0" err="1"/>
              <a:t>motorcycle</a:t>
            </a:r>
            <a:endParaRPr lang="nl-NL" dirty="0"/>
          </a:p>
          <a:p>
            <a:r>
              <a:rPr lang="nl-NL" dirty="0"/>
              <a:t>30 </a:t>
            </a:r>
            <a:r>
              <a:rPr lang="nl-NL" dirty="0" err="1"/>
              <a:t>models</a:t>
            </a:r>
            <a:endParaRPr lang="nl-NL" dirty="0"/>
          </a:p>
          <a:p>
            <a:r>
              <a:rPr lang="nl-NL" dirty="0"/>
              <a:t>Adventure, sport, </a:t>
            </a:r>
            <a:r>
              <a:rPr lang="nl-NL" dirty="0" err="1"/>
              <a:t>roadster</a:t>
            </a:r>
            <a:endParaRPr lang="nl-NL" dirty="0"/>
          </a:p>
          <a:p>
            <a:endParaRPr lang="nl-BE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39DAE01-167F-483F-B0E6-4EFC81E0A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90089" y="4958945"/>
            <a:ext cx="1867710" cy="186771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9BF0929-DBDA-47BB-AC27-C7ACCCF2679B}"/>
              </a:ext>
            </a:extLst>
          </p:cNvPr>
          <p:cNvSpPr txBox="1"/>
          <p:nvPr/>
        </p:nvSpPr>
        <p:spPr>
          <a:xfrm>
            <a:off x="11577268" y="7130756"/>
            <a:ext cx="580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4" tooltip="https://commons.wikimedia.org/wiki/File:BMW_logo_(gray).svg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5" tooltip="https://creativecommons.org/licenses/by-sa/3.0/"/>
              </a:rPr>
              <a:t>CC BY-SA</a:t>
            </a:r>
            <a:endParaRPr lang="nl-BE" sz="900"/>
          </a:p>
        </p:txBody>
      </p:sp>
      <p:sp>
        <p:nvSpPr>
          <p:cNvPr id="15" name="Actieknop: Startpagina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8DFC9EE-76BB-4402-9D9C-3B8F9CAF16BA}"/>
              </a:ext>
            </a:extLst>
          </p:cNvPr>
          <p:cNvSpPr/>
          <p:nvPr/>
        </p:nvSpPr>
        <p:spPr>
          <a:xfrm>
            <a:off x="372862" y="5770485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4750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oadster BMW S1000R 2021">
            <a:extLst>
              <a:ext uri="{FF2B5EF4-FFF2-40B4-BE49-F238E27FC236}">
                <a16:creationId xmlns:a16="http://schemas.microsoft.com/office/drawing/2014/main" id="{5E225DA1-9FAE-434B-A84D-E0B811A89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r="-1" b="2508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AE81EE-E377-4269-B171-702E5768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Roadster motorcycles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F4EE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18" name="Content Placeholder 13317">
            <a:extLst>
              <a:ext uri="{FF2B5EF4-FFF2-40B4-BE49-F238E27FC236}">
                <a16:creationId xmlns:a16="http://schemas.microsoft.com/office/drawing/2014/main" id="{71FA24F0-CA2C-405E-810B-90398704D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Clr>
                <a:srgbClr val="F4EE60"/>
              </a:buClr>
              <a:buNone/>
            </a:pPr>
            <a:r>
              <a:rPr lang="en-US" cap="all" dirty="0">
                <a:solidFill>
                  <a:srgbClr val="FFFFFE"/>
                </a:solidFill>
              </a:rPr>
              <a:t>Average 10000 euro</a:t>
            </a:r>
          </a:p>
          <a:p>
            <a:pPr marL="0" indent="0">
              <a:buClr>
                <a:srgbClr val="F4EE60"/>
              </a:buClr>
              <a:buNone/>
            </a:pPr>
            <a:r>
              <a:rPr lang="en-US" cap="all" dirty="0">
                <a:solidFill>
                  <a:srgbClr val="FFFFFE"/>
                </a:solidFill>
              </a:rPr>
              <a:t>4 models</a:t>
            </a:r>
          </a:p>
          <a:p>
            <a:pPr marL="0" indent="0">
              <a:buClr>
                <a:srgbClr val="F4EE60"/>
              </a:buClr>
              <a:buNone/>
            </a:pPr>
            <a:endParaRPr lang="en-US" cap="all" dirty="0">
              <a:solidFill>
                <a:srgbClr val="FFFFFE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DF2C82D-9DA3-4122-A8C0-F4AAE1160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90089" y="4958945"/>
            <a:ext cx="1867710" cy="186771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8AFCB2E-6174-4DEA-BDC9-0703BA580AD4}"/>
              </a:ext>
            </a:extLst>
          </p:cNvPr>
          <p:cNvSpPr txBox="1"/>
          <p:nvPr/>
        </p:nvSpPr>
        <p:spPr>
          <a:xfrm>
            <a:off x="11577268" y="7130756"/>
            <a:ext cx="580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4" tooltip="https://commons.wikimedia.org/wiki/File:BMW_logo_(gray).svg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5" tooltip="https://creativecommons.org/licenses/by-sa/3.0/"/>
              </a:rPr>
              <a:t>CC BY-SA</a:t>
            </a:r>
            <a:endParaRPr lang="nl-BE" sz="900"/>
          </a:p>
        </p:txBody>
      </p:sp>
      <p:sp>
        <p:nvSpPr>
          <p:cNvPr id="9" name="Actieknop: Startpagin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C5C41C8-D39B-48D1-93D3-9D70226F50DA}"/>
              </a:ext>
            </a:extLst>
          </p:cNvPr>
          <p:cNvSpPr/>
          <p:nvPr/>
        </p:nvSpPr>
        <p:spPr>
          <a:xfrm>
            <a:off x="372862" y="5770485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69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019 BMW S1000 RR | Bmw sport, Bmw s1000rr, Bmw motorcycle s1000rr">
            <a:extLst>
              <a:ext uri="{FF2B5EF4-FFF2-40B4-BE49-F238E27FC236}">
                <a16:creationId xmlns:a16="http://schemas.microsoft.com/office/drawing/2014/main" id="{32BEF6B1-AF1B-41E9-B30E-2CBC4B257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271" b="14118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712CE9-F9EB-42D3-B883-C3937E9C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E"/>
                </a:solidFill>
              </a:rPr>
              <a:t>Sport </a:t>
            </a:r>
            <a:r>
              <a:rPr lang="nl-NL">
                <a:solidFill>
                  <a:srgbClr val="FFFFFE"/>
                </a:solidFill>
              </a:rPr>
              <a:t>motorcycles</a:t>
            </a:r>
            <a:endParaRPr lang="nl-BE" dirty="0">
              <a:solidFill>
                <a:srgbClr val="FFFFFE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CC5E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06756C38-6F84-4D8F-8BA8-C017378F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CC5E42"/>
              </a:buClr>
            </a:pPr>
            <a:r>
              <a:rPr lang="nl-BE" dirty="0">
                <a:solidFill>
                  <a:srgbClr val="FFFFFE"/>
                </a:solidFill>
              </a:rPr>
              <a:t>Second </a:t>
            </a:r>
            <a:r>
              <a:rPr lang="nl-BE" dirty="0" err="1">
                <a:solidFill>
                  <a:srgbClr val="FFFFFE"/>
                </a:solidFill>
              </a:rPr>
              <a:t>fastest</a:t>
            </a:r>
            <a:endParaRPr lang="nl-BE" dirty="0">
              <a:solidFill>
                <a:srgbClr val="FFFFFE"/>
              </a:solidFill>
            </a:endParaRPr>
          </a:p>
          <a:p>
            <a:pPr>
              <a:buClr>
                <a:srgbClr val="CC5E42"/>
              </a:buClr>
            </a:pPr>
            <a:r>
              <a:rPr lang="en-US" dirty="0">
                <a:solidFill>
                  <a:srgbClr val="FFFFFE"/>
                </a:solidFill>
              </a:rPr>
              <a:t>322km/h</a:t>
            </a:r>
          </a:p>
          <a:p>
            <a:pPr>
              <a:buClr>
                <a:srgbClr val="CC5E42"/>
              </a:buClr>
            </a:pPr>
            <a:r>
              <a:rPr lang="en-US" dirty="0">
                <a:solidFill>
                  <a:srgbClr val="FFFFFE"/>
                </a:solidFill>
              </a:rPr>
              <a:t>3,1 sec</a:t>
            </a:r>
          </a:p>
          <a:p>
            <a:pPr>
              <a:buClr>
                <a:srgbClr val="CC5E42"/>
              </a:buClr>
            </a:pPr>
            <a:r>
              <a:rPr lang="en-US" dirty="0">
                <a:solidFill>
                  <a:srgbClr val="FFFFFE"/>
                </a:solidFill>
              </a:rPr>
              <a:t>193 pk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072A3CF-B325-41AB-81D9-3995165DB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90089" y="4958945"/>
            <a:ext cx="1867710" cy="186771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C67A29C-0A14-4169-A6A3-C79ADE4C984A}"/>
              </a:ext>
            </a:extLst>
          </p:cNvPr>
          <p:cNvSpPr txBox="1"/>
          <p:nvPr/>
        </p:nvSpPr>
        <p:spPr>
          <a:xfrm>
            <a:off x="11577268" y="7130756"/>
            <a:ext cx="5805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4" tooltip="https://commons.wikimedia.org/wiki/File:BMW_logo_(gray).svg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5" tooltip="https://creativecommons.org/licenses/by-sa/3.0/"/>
              </a:rPr>
              <a:t>CC BY-SA</a:t>
            </a:r>
            <a:endParaRPr lang="nl-BE" sz="900"/>
          </a:p>
        </p:txBody>
      </p:sp>
      <p:sp>
        <p:nvSpPr>
          <p:cNvPr id="9" name="Actieknop: Startpagin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CB8B5DD-4FEB-4551-9E14-79A7F298BDFF}"/>
              </a:ext>
            </a:extLst>
          </p:cNvPr>
          <p:cNvSpPr/>
          <p:nvPr/>
        </p:nvSpPr>
        <p:spPr>
          <a:xfrm>
            <a:off x="372862" y="5770485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429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207</TotalTime>
  <Words>268</Words>
  <Application>Microsoft Office PowerPoint</Application>
  <PresentationFormat>Breedbeeld</PresentationFormat>
  <Paragraphs>73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Galerie</vt:lpstr>
      <vt:lpstr>1_Aangepast ontwerp</vt:lpstr>
      <vt:lpstr>Aangepast ontwerp</vt:lpstr>
      <vt:lpstr>company   BMW</vt:lpstr>
      <vt:lpstr>Table of contents</vt:lpstr>
      <vt:lpstr>History </vt:lpstr>
      <vt:lpstr>Sport cars</vt:lpstr>
      <vt:lpstr>Electric cars</vt:lpstr>
      <vt:lpstr>oldtimer</vt:lpstr>
      <vt:lpstr>motorcycles</vt:lpstr>
      <vt:lpstr>Roadster motorcycles</vt:lpstr>
      <vt:lpstr>Sport motorcycles</vt:lpstr>
      <vt:lpstr>Adventure motorcycles</vt:lpstr>
      <vt:lpstr>Aircraft  </vt:lpstr>
      <vt:lpstr>Main office</vt:lpstr>
      <vt:lpstr>name</vt:lpstr>
      <vt:lpstr>marketingmix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BMW</dc:title>
  <dc:creator>Thibe Mylemans</dc:creator>
  <cp:lastModifiedBy>Thibe Mylemans</cp:lastModifiedBy>
  <cp:revision>1</cp:revision>
  <dcterms:created xsi:type="dcterms:W3CDTF">2021-10-24T11:51:12Z</dcterms:created>
  <dcterms:modified xsi:type="dcterms:W3CDTF">2021-11-28T14:42:48Z</dcterms:modified>
</cp:coreProperties>
</file>