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0C48A6-D53F-46E9-A7F8-8942EC7EE5A1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C891763-0FD4-42CA-A226-A261ACDE0FE6}">
      <dgm:prSet/>
      <dgm:spPr/>
      <dgm:t>
        <a:bodyPr/>
        <a:lstStyle/>
        <a:p>
          <a:r>
            <a:rPr lang="nl-BE" dirty="0"/>
            <a:t>No </a:t>
          </a:r>
          <a:r>
            <a:rPr lang="nl-BE" dirty="0" err="1"/>
            <a:t>strict</a:t>
          </a:r>
          <a:r>
            <a:rPr lang="nl-BE" dirty="0"/>
            <a:t> </a:t>
          </a:r>
          <a:r>
            <a:rPr lang="nl-BE" dirty="0" err="1"/>
            <a:t>rules</a:t>
          </a:r>
          <a:endParaRPr lang="en-US" dirty="0"/>
        </a:p>
      </dgm:t>
    </dgm:pt>
    <dgm:pt modelId="{DAFD16D2-2DCE-49B0-B3F1-C74C2E4A1BFF}" type="parTrans" cxnId="{2F82430C-7D3E-4FB2-A879-9C099C21C030}">
      <dgm:prSet/>
      <dgm:spPr/>
      <dgm:t>
        <a:bodyPr/>
        <a:lstStyle/>
        <a:p>
          <a:endParaRPr lang="en-US"/>
        </a:p>
      </dgm:t>
    </dgm:pt>
    <dgm:pt modelId="{91D78341-259B-41C7-ACA1-88071C3679E5}" type="sibTrans" cxnId="{2F82430C-7D3E-4FB2-A879-9C099C21C030}">
      <dgm:prSet/>
      <dgm:spPr/>
      <dgm:t>
        <a:bodyPr/>
        <a:lstStyle/>
        <a:p>
          <a:endParaRPr lang="en-US"/>
        </a:p>
      </dgm:t>
    </dgm:pt>
    <dgm:pt modelId="{39122969-5952-4D80-B770-50FF1C94B860}">
      <dgm:prSet/>
      <dgm:spPr/>
      <dgm:t>
        <a:bodyPr/>
        <a:lstStyle/>
        <a:p>
          <a:r>
            <a:rPr lang="en-US"/>
            <a:t>range of possibilities </a:t>
          </a:r>
          <a:r>
            <a:rPr lang="nl-BE"/>
            <a:t> </a:t>
          </a:r>
          <a:endParaRPr lang="en-US"/>
        </a:p>
      </dgm:t>
    </dgm:pt>
    <dgm:pt modelId="{31CAD293-42A8-4FF6-B16B-7757F8B8D04B}" type="parTrans" cxnId="{1AD94312-3978-4446-98C0-CAFBD70FB9B1}">
      <dgm:prSet/>
      <dgm:spPr/>
      <dgm:t>
        <a:bodyPr/>
        <a:lstStyle/>
        <a:p>
          <a:endParaRPr lang="en-US"/>
        </a:p>
      </dgm:t>
    </dgm:pt>
    <dgm:pt modelId="{CE0ACD8B-F077-49C7-B133-15E4527C4968}" type="sibTrans" cxnId="{1AD94312-3978-4446-98C0-CAFBD70FB9B1}">
      <dgm:prSet/>
      <dgm:spPr/>
      <dgm:t>
        <a:bodyPr/>
        <a:lstStyle/>
        <a:p>
          <a:endParaRPr lang="en-US"/>
        </a:p>
      </dgm:t>
    </dgm:pt>
    <dgm:pt modelId="{DE412D8C-6C04-4694-8CF5-9990E6F23A7F}">
      <dgm:prSet/>
      <dgm:spPr/>
      <dgm:t>
        <a:bodyPr/>
        <a:lstStyle/>
        <a:p>
          <a:r>
            <a:rPr lang="en-US"/>
            <a:t>Finnish</a:t>
          </a:r>
        </a:p>
      </dgm:t>
    </dgm:pt>
    <dgm:pt modelId="{7DD49D3D-D98E-43D6-A2A7-71ED71C552AE}" type="parTrans" cxnId="{6066A715-E991-4970-9995-CBAE73589E59}">
      <dgm:prSet/>
      <dgm:spPr/>
      <dgm:t>
        <a:bodyPr/>
        <a:lstStyle/>
        <a:p>
          <a:endParaRPr lang="en-US"/>
        </a:p>
      </dgm:t>
    </dgm:pt>
    <dgm:pt modelId="{7B3797E4-B305-47F9-9591-9519CB5AC989}" type="sibTrans" cxnId="{6066A715-E991-4970-9995-CBAE73589E59}">
      <dgm:prSet/>
      <dgm:spPr/>
      <dgm:t>
        <a:bodyPr/>
        <a:lstStyle/>
        <a:p>
          <a:endParaRPr lang="en-US"/>
        </a:p>
      </dgm:t>
    </dgm:pt>
    <dgm:pt modelId="{0140A1BF-1CC8-4CA2-AD51-55914480B009}">
      <dgm:prSet/>
      <dgm:spPr/>
      <dgm:t>
        <a:bodyPr/>
        <a:lstStyle/>
        <a:p>
          <a:r>
            <a:rPr lang="en-US"/>
            <a:t>English </a:t>
          </a:r>
          <a:r>
            <a:rPr lang="nl-BE">
              <a:sym typeface="Wingdings" panose="05000000000000000000" pitchFamily="2" charset="2"/>
            </a:rPr>
            <a:t></a:t>
          </a:r>
          <a:r>
            <a:rPr lang="en-US"/>
            <a:t>many exceptions </a:t>
          </a:r>
        </a:p>
      </dgm:t>
    </dgm:pt>
    <dgm:pt modelId="{D53EB81E-BF14-4C29-9BF6-432D070188F8}" type="parTrans" cxnId="{3E72E36F-A034-483E-A43B-96081EEA177A}">
      <dgm:prSet/>
      <dgm:spPr/>
      <dgm:t>
        <a:bodyPr/>
        <a:lstStyle/>
        <a:p>
          <a:endParaRPr lang="en-US"/>
        </a:p>
      </dgm:t>
    </dgm:pt>
    <dgm:pt modelId="{84D76779-4915-4A82-9445-C1D584F3F8E5}" type="sibTrans" cxnId="{3E72E36F-A034-483E-A43B-96081EEA177A}">
      <dgm:prSet/>
      <dgm:spPr/>
      <dgm:t>
        <a:bodyPr/>
        <a:lstStyle/>
        <a:p>
          <a:endParaRPr lang="en-US"/>
        </a:p>
      </dgm:t>
    </dgm:pt>
    <dgm:pt modelId="{F122C840-79B8-479D-951C-AC11E97ACD10}">
      <dgm:prSet/>
      <dgm:spPr/>
      <dgm:t>
        <a:bodyPr/>
        <a:lstStyle/>
        <a:p>
          <a:r>
            <a:rPr lang="nl-BE"/>
            <a:t>race, rack, rich </a:t>
          </a:r>
          <a:endParaRPr lang="en-US"/>
        </a:p>
      </dgm:t>
    </dgm:pt>
    <dgm:pt modelId="{1D7EFBF2-517E-4415-8897-52548815F045}" type="parTrans" cxnId="{E6BB4DB4-B5A4-448B-B01E-6F48CDA6F7A3}">
      <dgm:prSet/>
      <dgm:spPr/>
      <dgm:t>
        <a:bodyPr/>
        <a:lstStyle/>
        <a:p>
          <a:endParaRPr lang="en-US"/>
        </a:p>
      </dgm:t>
    </dgm:pt>
    <dgm:pt modelId="{DB7D809E-0C74-4402-905D-AE63A56858CA}" type="sibTrans" cxnId="{E6BB4DB4-B5A4-448B-B01E-6F48CDA6F7A3}">
      <dgm:prSet/>
      <dgm:spPr/>
      <dgm:t>
        <a:bodyPr/>
        <a:lstStyle/>
        <a:p>
          <a:endParaRPr lang="en-US"/>
        </a:p>
      </dgm:t>
    </dgm:pt>
    <dgm:pt modelId="{A4304352-DC04-4231-80C7-213C6E75A47A}" type="pres">
      <dgm:prSet presAssocID="{660C48A6-D53F-46E9-A7F8-8942EC7EE5A1}" presName="vert0" presStyleCnt="0">
        <dgm:presLayoutVars>
          <dgm:dir/>
          <dgm:animOne val="branch"/>
          <dgm:animLvl val="lvl"/>
        </dgm:presLayoutVars>
      </dgm:prSet>
      <dgm:spPr/>
    </dgm:pt>
    <dgm:pt modelId="{6E19E98C-EF38-4541-B160-4C8DDF31FA1A}" type="pres">
      <dgm:prSet presAssocID="{DC891763-0FD4-42CA-A226-A261ACDE0FE6}" presName="thickLine" presStyleLbl="alignNode1" presStyleIdx="0" presStyleCnt="5"/>
      <dgm:spPr/>
    </dgm:pt>
    <dgm:pt modelId="{30FB795D-C0AE-4976-A63D-CD407F7C22D6}" type="pres">
      <dgm:prSet presAssocID="{DC891763-0FD4-42CA-A226-A261ACDE0FE6}" presName="horz1" presStyleCnt="0"/>
      <dgm:spPr/>
    </dgm:pt>
    <dgm:pt modelId="{1CA6E3CF-3883-4848-87B9-B9A43BE62365}" type="pres">
      <dgm:prSet presAssocID="{DC891763-0FD4-42CA-A226-A261ACDE0FE6}" presName="tx1" presStyleLbl="revTx" presStyleIdx="0" presStyleCnt="5"/>
      <dgm:spPr/>
    </dgm:pt>
    <dgm:pt modelId="{172A3FE1-30FF-477E-B3AA-CEF0750A5065}" type="pres">
      <dgm:prSet presAssocID="{DC891763-0FD4-42CA-A226-A261ACDE0FE6}" presName="vert1" presStyleCnt="0"/>
      <dgm:spPr/>
    </dgm:pt>
    <dgm:pt modelId="{DEDF62C0-EFD3-4F27-8A29-2FFB97EE04F0}" type="pres">
      <dgm:prSet presAssocID="{39122969-5952-4D80-B770-50FF1C94B860}" presName="thickLine" presStyleLbl="alignNode1" presStyleIdx="1" presStyleCnt="5"/>
      <dgm:spPr/>
    </dgm:pt>
    <dgm:pt modelId="{10B2FC59-F904-4F4F-B348-1955AB62F447}" type="pres">
      <dgm:prSet presAssocID="{39122969-5952-4D80-B770-50FF1C94B860}" presName="horz1" presStyleCnt="0"/>
      <dgm:spPr/>
    </dgm:pt>
    <dgm:pt modelId="{FDB13184-FE5D-4198-8098-F440315A6331}" type="pres">
      <dgm:prSet presAssocID="{39122969-5952-4D80-B770-50FF1C94B860}" presName="tx1" presStyleLbl="revTx" presStyleIdx="1" presStyleCnt="5"/>
      <dgm:spPr/>
    </dgm:pt>
    <dgm:pt modelId="{58B84A87-3BF0-4E8D-B948-F0672636DE3C}" type="pres">
      <dgm:prSet presAssocID="{39122969-5952-4D80-B770-50FF1C94B860}" presName="vert1" presStyleCnt="0"/>
      <dgm:spPr/>
    </dgm:pt>
    <dgm:pt modelId="{B75758DB-BA6F-4EC5-ACC1-B9CF9058510C}" type="pres">
      <dgm:prSet presAssocID="{DE412D8C-6C04-4694-8CF5-9990E6F23A7F}" presName="thickLine" presStyleLbl="alignNode1" presStyleIdx="2" presStyleCnt="5"/>
      <dgm:spPr/>
    </dgm:pt>
    <dgm:pt modelId="{7E696F01-2C1B-451A-8E7B-6FE0704A6FCB}" type="pres">
      <dgm:prSet presAssocID="{DE412D8C-6C04-4694-8CF5-9990E6F23A7F}" presName="horz1" presStyleCnt="0"/>
      <dgm:spPr/>
    </dgm:pt>
    <dgm:pt modelId="{AEC96F63-36C2-49CD-A5BC-07277D3066DD}" type="pres">
      <dgm:prSet presAssocID="{DE412D8C-6C04-4694-8CF5-9990E6F23A7F}" presName="tx1" presStyleLbl="revTx" presStyleIdx="2" presStyleCnt="5"/>
      <dgm:spPr/>
    </dgm:pt>
    <dgm:pt modelId="{5A78C803-FB39-4C31-855C-EB06F623A6CA}" type="pres">
      <dgm:prSet presAssocID="{DE412D8C-6C04-4694-8CF5-9990E6F23A7F}" presName="vert1" presStyleCnt="0"/>
      <dgm:spPr/>
    </dgm:pt>
    <dgm:pt modelId="{E104E0CB-1C93-479E-8A09-E8C14844D96C}" type="pres">
      <dgm:prSet presAssocID="{0140A1BF-1CC8-4CA2-AD51-55914480B009}" presName="thickLine" presStyleLbl="alignNode1" presStyleIdx="3" presStyleCnt="5"/>
      <dgm:spPr/>
    </dgm:pt>
    <dgm:pt modelId="{2E980C99-23A1-4350-AD3D-307FF2FC8B69}" type="pres">
      <dgm:prSet presAssocID="{0140A1BF-1CC8-4CA2-AD51-55914480B009}" presName="horz1" presStyleCnt="0"/>
      <dgm:spPr/>
    </dgm:pt>
    <dgm:pt modelId="{E1BB641C-5C10-466C-8274-8108E7C298CF}" type="pres">
      <dgm:prSet presAssocID="{0140A1BF-1CC8-4CA2-AD51-55914480B009}" presName="tx1" presStyleLbl="revTx" presStyleIdx="3" presStyleCnt="5"/>
      <dgm:spPr/>
    </dgm:pt>
    <dgm:pt modelId="{73B6CFF7-AE7B-42B4-858A-0D8866AE38E0}" type="pres">
      <dgm:prSet presAssocID="{0140A1BF-1CC8-4CA2-AD51-55914480B009}" presName="vert1" presStyleCnt="0"/>
      <dgm:spPr/>
    </dgm:pt>
    <dgm:pt modelId="{E6375EFD-4C39-4F5B-90D2-2BF84C604640}" type="pres">
      <dgm:prSet presAssocID="{F122C840-79B8-479D-951C-AC11E97ACD10}" presName="thickLine" presStyleLbl="alignNode1" presStyleIdx="4" presStyleCnt="5"/>
      <dgm:spPr/>
    </dgm:pt>
    <dgm:pt modelId="{BEF65548-3E33-4A68-9AA8-FC6576169B04}" type="pres">
      <dgm:prSet presAssocID="{F122C840-79B8-479D-951C-AC11E97ACD10}" presName="horz1" presStyleCnt="0"/>
      <dgm:spPr/>
    </dgm:pt>
    <dgm:pt modelId="{BEAFB4EC-4E6E-47BB-A71F-8C2E13CD7861}" type="pres">
      <dgm:prSet presAssocID="{F122C840-79B8-479D-951C-AC11E97ACD10}" presName="tx1" presStyleLbl="revTx" presStyleIdx="4" presStyleCnt="5"/>
      <dgm:spPr/>
    </dgm:pt>
    <dgm:pt modelId="{AF218D81-04A7-4053-B6BA-B243539D72A6}" type="pres">
      <dgm:prSet presAssocID="{F122C840-79B8-479D-951C-AC11E97ACD10}" presName="vert1" presStyleCnt="0"/>
      <dgm:spPr/>
    </dgm:pt>
  </dgm:ptLst>
  <dgm:cxnLst>
    <dgm:cxn modelId="{2F82430C-7D3E-4FB2-A879-9C099C21C030}" srcId="{660C48A6-D53F-46E9-A7F8-8942EC7EE5A1}" destId="{DC891763-0FD4-42CA-A226-A261ACDE0FE6}" srcOrd="0" destOrd="0" parTransId="{DAFD16D2-2DCE-49B0-B3F1-C74C2E4A1BFF}" sibTransId="{91D78341-259B-41C7-ACA1-88071C3679E5}"/>
    <dgm:cxn modelId="{1AD94312-3978-4446-98C0-CAFBD70FB9B1}" srcId="{660C48A6-D53F-46E9-A7F8-8942EC7EE5A1}" destId="{39122969-5952-4D80-B770-50FF1C94B860}" srcOrd="1" destOrd="0" parTransId="{31CAD293-42A8-4FF6-B16B-7757F8B8D04B}" sibTransId="{CE0ACD8B-F077-49C7-B133-15E4527C4968}"/>
    <dgm:cxn modelId="{6066A715-E991-4970-9995-CBAE73589E59}" srcId="{660C48A6-D53F-46E9-A7F8-8942EC7EE5A1}" destId="{DE412D8C-6C04-4694-8CF5-9990E6F23A7F}" srcOrd="2" destOrd="0" parTransId="{7DD49D3D-D98E-43D6-A2A7-71ED71C552AE}" sibTransId="{7B3797E4-B305-47F9-9591-9519CB5AC989}"/>
    <dgm:cxn modelId="{9B7E9516-CBE6-4150-99D5-3A3E2E68656C}" type="presOf" srcId="{DE412D8C-6C04-4694-8CF5-9990E6F23A7F}" destId="{AEC96F63-36C2-49CD-A5BC-07277D3066DD}" srcOrd="0" destOrd="0" presId="urn:microsoft.com/office/officeart/2008/layout/LinedList"/>
    <dgm:cxn modelId="{7BDFBD2E-5CF2-481B-8190-0131230A8F74}" type="presOf" srcId="{39122969-5952-4D80-B770-50FF1C94B860}" destId="{FDB13184-FE5D-4198-8098-F440315A6331}" srcOrd="0" destOrd="0" presId="urn:microsoft.com/office/officeart/2008/layout/LinedList"/>
    <dgm:cxn modelId="{946E1243-171F-4503-8DBE-7157F0EF887A}" type="presOf" srcId="{660C48A6-D53F-46E9-A7F8-8942EC7EE5A1}" destId="{A4304352-DC04-4231-80C7-213C6E75A47A}" srcOrd="0" destOrd="0" presId="urn:microsoft.com/office/officeart/2008/layout/LinedList"/>
    <dgm:cxn modelId="{BEDB8C4D-A85F-445E-A954-10F49D0DA801}" type="presOf" srcId="{DC891763-0FD4-42CA-A226-A261ACDE0FE6}" destId="{1CA6E3CF-3883-4848-87B9-B9A43BE62365}" srcOrd="0" destOrd="0" presId="urn:microsoft.com/office/officeart/2008/layout/LinedList"/>
    <dgm:cxn modelId="{3E72E36F-A034-483E-A43B-96081EEA177A}" srcId="{660C48A6-D53F-46E9-A7F8-8942EC7EE5A1}" destId="{0140A1BF-1CC8-4CA2-AD51-55914480B009}" srcOrd="3" destOrd="0" parTransId="{D53EB81E-BF14-4C29-9BF6-432D070188F8}" sibTransId="{84D76779-4915-4A82-9445-C1D584F3F8E5}"/>
    <dgm:cxn modelId="{ACF35088-2B0D-448F-ADD7-01E4A24E801F}" type="presOf" srcId="{0140A1BF-1CC8-4CA2-AD51-55914480B009}" destId="{E1BB641C-5C10-466C-8274-8108E7C298CF}" srcOrd="0" destOrd="0" presId="urn:microsoft.com/office/officeart/2008/layout/LinedList"/>
    <dgm:cxn modelId="{E6BB4DB4-B5A4-448B-B01E-6F48CDA6F7A3}" srcId="{660C48A6-D53F-46E9-A7F8-8942EC7EE5A1}" destId="{F122C840-79B8-479D-951C-AC11E97ACD10}" srcOrd="4" destOrd="0" parTransId="{1D7EFBF2-517E-4415-8897-52548815F045}" sibTransId="{DB7D809E-0C74-4402-905D-AE63A56858CA}"/>
    <dgm:cxn modelId="{FE64FAF5-38B5-46BE-9977-00595227655E}" type="presOf" srcId="{F122C840-79B8-479D-951C-AC11E97ACD10}" destId="{BEAFB4EC-4E6E-47BB-A71F-8C2E13CD7861}" srcOrd="0" destOrd="0" presId="urn:microsoft.com/office/officeart/2008/layout/LinedList"/>
    <dgm:cxn modelId="{737889D8-5CF0-4CA6-944B-856EED1334B0}" type="presParOf" srcId="{A4304352-DC04-4231-80C7-213C6E75A47A}" destId="{6E19E98C-EF38-4541-B160-4C8DDF31FA1A}" srcOrd="0" destOrd="0" presId="urn:microsoft.com/office/officeart/2008/layout/LinedList"/>
    <dgm:cxn modelId="{5776B541-E446-49F8-BA2F-42B7C61A8B69}" type="presParOf" srcId="{A4304352-DC04-4231-80C7-213C6E75A47A}" destId="{30FB795D-C0AE-4976-A63D-CD407F7C22D6}" srcOrd="1" destOrd="0" presId="urn:microsoft.com/office/officeart/2008/layout/LinedList"/>
    <dgm:cxn modelId="{21BCF498-4B7D-45AD-A5EA-E978B05D1233}" type="presParOf" srcId="{30FB795D-C0AE-4976-A63D-CD407F7C22D6}" destId="{1CA6E3CF-3883-4848-87B9-B9A43BE62365}" srcOrd="0" destOrd="0" presId="urn:microsoft.com/office/officeart/2008/layout/LinedList"/>
    <dgm:cxn modelId="{07D03646-BAF8-418C-B0A0-B15307D0F6C5}" type="presParOf" srcId="{30FB795D-C0AE-4976-A63D-CD407F7C22D6}" destId="{172A3FE1-30FF-477E-B3AA-CEF0750A5065}" srcOrd="1" destOrd="0" presId="urn:microsoft.com/office/officeart/2008/layout/LinedList"/>
    <dgm:cxn modelId="{41BA7B00-1E57-4724-ACF7-E2371E963D3D}" type="presParOf" srcId="{A4304352-DC04-4231-80C7-213C6E75A47A}" destId="{DEDF62C0-EFD3-4F27-8A29-2FFB97EE04F0}" srcOrd="2" destOrd="0" presId="urn:microsoft.com/office/officeart/2008/layout/LinedList"/>
    <dgm:cxn modelId="{4292DE78-83FD-4C96-9583-E0E74639C531}" type="presParOf" srcId="{A4304352-DC04-4231-80C7-213C6E75A47A}" destId="{10B2FC59-F904-4F4F-B348-1955AB62F447}" srcOrd="3" destOrd="0" presId="urn:microsoft.com/office/officeart/2008/layout/LinedList"/>
    <dgm:cxn modelId="{A32E143F-EDC9-4685-B573-02D41BD63D2C}" type="presParOf" srcId="{10B2FC59-F904-4F4F-B348-1955AB62F447}" destId="{FDB13184-FE5D-4198-8098-F440315A6331}" srcOrd="0" destOrd="0" presId="urn:microsoft.com/office/officeart/2008/layout/LinedList"/>
    <dgm:cxn modelId="{C5577D56-DB8B-4900-A98F-F106158AC0F4}" type="presParOf" srcId="{10B2FC59-F904-4F4F-B348-1955AB62F447}" destId="{58B84A87-3BF0-4E8D-B948-F0672636DE3C}" srcOrd="1" destOrd="0" presId="urn:microsoft.com/office/officeart/2008/layout/LinedList"/>
    <dgm:cxn modelId="{E869C6AE-E5D7-4304-A937-17C7504D61A6}" type="presParOf" srcId="{A4304352-DC04-4231-80C7-213C6E75A47A}" destId="{B75758DB-BA6F-4EC5-ACC1-B9CF9058510C}" srcOrd="4" destOrd="0" presId="urn:microsoft.com/office/officeart/2008/layout/LinedList"/>
    <dgm:cxn modelId="{6F9D36B5-594B-47C3-9158-95B35469D56F}" type="presParOf" srcId="{A4304352-DC04-4231-80C7-213C6E75A47A}" destId="{7E696F01-2C1B-451A-8E7B-6FE0704A6FCB}" srcOrd="5" destOrd="0" presId="urn:microsoft.com/office/officeart/2008/layout/LinedList"/>
    <dgm:cxn modelId="{B0EFF311-10EC-46CB-B58C-EC76AC8F64D2}" type="presParOf" srcId="{7E696F01-2C1B-451A-8E7B-6FE0704A6FCB}" destId="{AEC96F63-36C2-49CD-A5BC-07277D3066DD}" srcOrd="0" destOrd="0" presId="urn:microsoft.com/office/officeart/2008/layout/LinedList"/>
    <dgm:cxn modelId="{8AE31647-AFE6-47C3-B1B2-9736DBABB596}" type="presParOf" srcId="{7E696F01-2C1B-451A-8E7B-6FE0704A6FCB}" destId="{5A78C803-FB39-4C31-855C-EB06F623A6CA}" srcOrd="1" destOrd="0" presId="urn:microsoft.com/office/officeart/2008/layout/LinedList"/>
    <dgm:cxn modelId="{F5D39FC1-80FD-4F1D-9A67-0FF74F36E541}" type="presParOf" srcId="{A4304352-DC04-4231-80C7-213C6E75A47A}" destId="{E104E0CB-1C93-479E-8A09-E8C14844D96C}" srcOrd="6" destOrd="0" presId="urn:microsoft.com/office/officeart/2008/layout/LinedList"/>
    <dgm:cxn modelId="{C610212E-5313-4805-ABA0-F3B0353D8B6B}" type="presParOf" srcId="{A4304352-DC04-4231-80C7-213C6E75A47A}" destId="{2E980C99-23A1-4350-AD3D-307FF2FC8B69}" srcOrd="7" destOrd="0" presId="urn:microsoft.com/office/officeart/2008/layout/LinedList"/>
    <dgm:cxn modelId="{50AB34A0-12E2-47DE-AB58-3BD18E689966}" type="presParOf" srcId="{2E980C99-23A1-4350-AD3D-307FF2FC8B69}" destId="{E1BB641C-5C10-466C-8274-8108E7C298CF}" srcOrd="0" destOrd="0" presId="urn:microsoft.com/office/officeart/2008/layout/LinedList"/>
    <dgm:cxn modelId="{942102EA-0AFE-49F4-AE18-83C300A03863}" type="presParOf" srcId="{2E980C99-23A1-4350-AD3D-307FF2FC8B69}" destId="{73B6CFF7-AE7B-42B4-858A-0D8866AE38E0}" srcOrd="1" destOrd="0" presId="urn:microsoft.com/office/officeart/2008/layout/LinedList"/>
    <dgm:cxn modelId="{2FF391D3-B09F-41D5-8A9E-58C00F79DDF2}" type="presParOf" srcId="{A4304352-DC04-4231-80C7-213C6E75A47A}" destId="{E6375EFD-4C39-4F5B-90D2-2BF84C604640}" srcOrd="8" destOrd="0" presId="urn:microsoft.com/office/officeart/2008/layout/LinedList"/>
    <dgm:cxn modelId="{693DCE36-A8B5-4DFB-A373-1041905D0813}" type="presParOf" srcId="{A4304352-DC04-4231-80C7-213C6E75A47A}" destId="{BEF65548-3E33-4A68-9AA8-FC6576169B04}" srcOrd="9" destOrd="0" presId="urn:microsoft.com/office/officeart/2008/layout/LinedList"/>
    <dgm:cxn modelId="{31D8632D-0CF0-4334-89B6-75905190711A}" type="presParOf" srcId="{BEF65548-3E33-4A68-9AA8-FC6576169B04}" destId="{BEAFB4EC-4E6E-47BB-A71F-8C2E13CD7861}" srcOrd="0" destOrd="0" presId="urn:microsoft.com/office/officeart/2008/layout/LinedList"/>
    <dgm:cxn modelId="{7159D626-CB64-4324-B6EE-A5A5A8C2B7B6}" type="presParOf" srcId="{BEF65548-3E33-4A68-9AA8-FC6576169B04}" destId="{AF218D81-04A7-4053-B6BA-B243539D72A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9E98C-EF38-4541-B160-4C8DDF31FA1A}">
      <dsp:nvSpPr>
        <dsp:cNvPr id="0" name=""/>
        <dsp:cNvSpPr/>
      </dsp:nvSpPr>
      <dsp:spPr>
        <a:xfrm>
          <a:off x="0" y="438"/>
          <a:ext cx="436359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6E3CF-3883-4848-87B9-B9A43BE62365}">
      <dsp:nvSpPr>
        <dsp:cNvPr id="0" name=""/>
        <dsp:cNvSpPr/>
      </dsp:nvSpPr>
      <dsp:spPr>
        <a:xfrm>
          <a:off x="0" y="438"/>
          <a:ext cx="4363595" cy="718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000" kern="1200" dirty="0"/>
            <a:t>No </a:t>
          </a:r>
          <a:r>
            <a:rPr lang="nl-BE" sz="3000" kern="1200" dirty="0" err="1"/>
            <a:t>strict</a:t>
          </a:r>
          <a:r>
            <a:rPr lang="nl-BE" sz="3000" kern="1200" dirty="0"/>
            <a:t> </a:t>
          </a:r>
          <a:r>
            <a:rPr lang="nl-BE" sz="3000" kern="1200" dirty="0" err="1"/>
            <a:t>rules</a:t>
          </a:r>
          <a:endParaRPr lang="en-US" sz="3000" kern="1200" dirty="0"/>
        </a:p>
      </dsp:txBody>
      <dsp:txXfrm>
        <a:off x="0" y="438"/>
        <a:ext cx="4363595" cy="718542"/>
      </dsp:txXfrm>
    </dsp:sp>
    <dsp:sp modelId="{DEDF62C0-EFD3-4F27-8A29-2FFB97EE04F0}">
      <dsp:nvSpPr>
        <dsp:cNvPr id="0" name=""/>
        <dsp:cNvSpPr/>
      </dsp:nvSpPr>
      <dsp:spPr>
        <a:xfrm>
          <a:off x="0" y="718981"/>
          <a:ext cx="436359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B13184-FE5D-4198-8098-F440315A6331}">
      <dsp:nvSpPr>
        <dsp:cNvPr id="0" name=""/>
        <dsp:cNvSpPr/>
      </dsp:nvSpPr>
      <dsp:spPr>
        <a:xfrm>
          <a:off x="0" y="718981"/>
          <a:ext cx="4363595" cy="718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range of possibilities </a:t>
          </a:r>
          <a:r>
            <a:rPr lang="nl-BE" sz="3000" kern="1200"/>
            <a:t> </a:t>
          </a:r>
          <a:endParaRPr lang="en-US" sz="3000" kern="1200"/>
        </a:p>
      </dsp:txBody>
      <dsp:txXfrm>
        <a:off x="0" y="718981"/>
        <a:ext cx="4363595" cy="718542"/>
      </dsp:txXfrm>
    </dsp:sp>
    <dsp:sp modelId="{B75758DB-BA6F-4EC5-ACC1-B9CF9058510C}">
      <dsp:nvSpPr>
        <dsp:cNvPr id="0" name=""/>
        <dsp:cNvSpPr/>
      </dsp:nvSpPr>
      <dsp:spPr>
        <a:xfrm>
          <a:off x="0" y="1437524"/>
          <a:ext cx="436359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96F63-36C2-49CD-A5BC-07277D3066DD}">
      <dsp:nvSpPr>
        <dsp:cNvPr id="0" name=""/>
        <dsp:cNvSpPr/>
      </dsp:nvSpPr>
      <dsp:spPr>
        <a:xfrm>
          <a:off x="0" y="1437524"/>
          <a:ext cx="4363595" cy="718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Finnish</a:t>
          </a:r>
        </a:p>
      </dsp:txBody>
      <dsp:txXfrm>
        <a:off x="0" y="1437524"/>
        <a:ext cx="4363595" cy="718542"/>
      </dsp:txXfrm>
    </dsp:sp>
    <dsp:sp modelId="{E104E0CB-1C93-479E-8A09-E8C14844D96C}">
      <dsp:nvSpPr>
        <dsp:cNvPr id="0" name=""/>
        <dsp:cNvSpPr/>
      </dsp:nvSpPr>
      <dsp:spPr>
        <a:xfrm>
          <a:off x="0" y="2156066"/>
          <a:ext cx="436359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BB641C-5C10-466C-8274-8108E7C298CF}">
      <dsp:nvSpPr>
        <dsp:cNvPr id="0" name=""/>
        <dsp:cNvSpPr/>
      </dsp:nvSpPr>
      <dsp:spPr>
        <a:xfrm>
          <a:off x="0" y="2156066"/>
          <a:ext cx="4363595" cy="718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English </a:t>
          </a:r>
          <a:r>
            <a:rPr lang="nl-BE" sz="3000" kern="1200">
              <a:sym typeface="Wingdings" panose="05000000000000000000" pitchFamily="2" charset="2"/>
            </a:rPr>
            <a:t></a:t>
          </a:r>
          <a:r>
            <a:rPr lang="en-US" sz="3000" kern="1200"/>
            <a:t>many exceptions </a:t>
          </a:r>
        </a:p>
      </dsp:txBody>
      <dsp:txXfrm>
        <a:off x="0" y="2156066"/>
        <a:ext cx="4363595" cy="718542"/>
      </dsp:txXfrm>
    </dsp:sp>
    <dsp:sp modelId="{E6375EFD-4C39-4F5B-90D2-2BF84C604640}">
      <dsp:nvSpPr>
        <dsp:cNvPr id="0" name=""/>
        <dsp:cNvSpPr/>
      </dsp:nvSpPr>
      <dsp:spPr>
        <a:xfrm>
          <a:off x="0" y="2874609"/>
          <a:ext cx="4363595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FB4EC-4E6E-47BB-A71F-8C2E13CD7861}">
      <dsp:nvSpPr>
        <dsp:cNvPr id="0" name=""/>
        <dsp:cNvSpPr/>
      </dsp:nvSpPr>
      <dsp:spPr>
        <a:xfrm>
          <a:off x="0" y="2874609"/>
          <a:ext cx="4363595" cy="718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000" kern="1200"/>
            <a:t>race, rack, rich </a:t>
          </a:r>
          <a:endParaRPr lang="en-US" sz="3000" kern="1200"/>
        </a:p>
      </dsp:txBody>
      <dsp:txXfrm>
        <a:off x="0" y="2874609"/>
        <a:ext cx="4363595" cy="718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5643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22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031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4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02149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236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03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299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80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6263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48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0328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ose-up of hopscotch on a sidewalk">
            <a:extLst>
              <a:ext uri="{FF2B5EF4-FFF2-40B4-BE49-F238E27FC236}">
                <a16:creationId xmlns:a16="http://schemas.microsoft.com/office/drawing/2014/main" id="{E3869FE8-19B3-6CD3-59CF-8EE7FAB802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8338" b="7310"/>
          <a:stretch/>
        </p:blipFill>
        <p:spPr>
          <a:xfrm>
            <a:off x="20" y="-1"/>
            <a:ext cx="12191980" cy="6864691"/>
          </a:xfrm>
          <a:prstGeom prst="rect">
            <a:avLst/>
          </a:prstGeom>
        </p:spPr>
      </p:pic>
      <p:sp>
        <p:nvSpPr>
          <p:cNvPr id="6" name="Rectangle 8">
            <a:extLst>
              <a:ext uri="{FF2B5EF4-FFF2-40B4-BE49-F238E27FC236}">
                <a16:creationId xmlns:a16="http://schemas.microsoft.com/office/drawing/2014/main" id="{037EA4EB-4F7C-4751-A4A2-563CD920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197E63-3449-474F-AF38-381E13488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0010EC45-8B8C-49A1-92F4-297215C95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8A7190-91DD-C919-7B94-98E8AAD65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>
            <a:normAutofit/>
          </a:bodyPr>
          <a:lstStyle/>
          <a:p>
            <a:r>
              <a:rPr lang="nl-BE"/>
              <a:t>Chapter 6: pronunciation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64997FD-B948-FA1B-43EF-5C7D5B8C6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8333" y="5960828"/>
            <a:ext cx="8998798" cy="5302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BE" sz="1100"/>
              <a:t>Lenne Swinnen</a:t>
            </a:r>
          </a:p>
          <a:p>
            <a:pPr>
              <a:lnSpc>
                <a:spcPct val="90000"/>
              </a:lnSpc>
            </a:pPr>
            <a:r>
              <a:rPr lang="nl-BE" sz="1100"/>
              <a:t>5EMb</a:t>
            </a:r>
          </a:p>
        </p:txBody>
      </p:sp>
    </p:spTree>
    <p:extLst>
      <p:ext uri="{BB962C8B-B14F-4D97-AF65-F5344CB8AC3E}">
        <p14:creationId xmlns:p14="http://schemas.microsoft.com/office/powerpoint/2010/main" val="323253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201" name="Rectangle 8200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3" name="Rectangle 8202">
            <a:extLst>
              <a:ext uri="{FF2B5EF4-FFF2-40B4-BE49-F238E27FC236}">
                <a16:creationId xmlns:a16="http://schemas.microsoft.com/office/drawing/2014/main" id="{93B3D315-2706-4149-873C-331EDFAFE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D72CC78-82F8-46AE-630A-AEC91FFB4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949642"/>
            <a:ext cx="4882422" cy="14921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conclusion</a:t>
            </a:r>
          </a:p>
        </p:txBody>
      </p:sp>
      <p:sp>
        <p:nvSpPr>
          <p:cNvPr id="8205" name="Rectangle 8204">
            <a:extLst>
              <a:ext uri="{FF2B5EF4-FFF2-40B4-BE49-F238E27FC236}">
                <a16:creationId xmlns:a16="http://schemas.microsoft.com/office/drawing/2014/main" id="{8D04E398-086D-467C-B390-9F9079FA7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9261A0-6CEE-1DDA-0AE4-7174D4A76A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1678" y="2667000"/>
            <a:ext cx="4964065" cy="32125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 rules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Change of pronunciation</a:t>
            </a:r>
          </a:p>
          <a:p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Misprounounce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 might be right!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207" name="Freeform 6">
            <a:extLst>
              <a:ext uri="{FF2B5EF4-FFF2-40B4-BE49-F238E27FC236}">
                <a16:creationId xmlns:a16="http://schemas.microsoft.com/office/drawing/2014/main" id="{20E344BB-E23E-4198-B2C7-8E752C6A9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90140" y="61344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8194" name="Picture 2" descr="Thank You Afbeeldingen - Gratis downloaden op Freepik">
            <a:extLst>
              <a:ext uri="{FF2B5EF4-FFF2-40B4-BE49-F238E27FC236}">
                <a16:creationId xmlns:a16="http://schemas.microsoft.com/office/drawing/2014/main" id="{39990FEB-2867-458E-8845-71928AE66FE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99261" y="2157564"/>
            <a:ext cx="3217333" cy="214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237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494A3F-6B87-1A98-707C-7A740738B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Sources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3B9B0D-DCBC-CC8F-2524-D510AA02B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Bill </a:t>
            </a:r>
            <a:r>
              <a:rPr lang="nl-BE" dirty="0" err="1"/>
              <a:t>Bryson</a:t>
            </a:r>
            <a:r>
              <a:rPr lang="nl-BE" dirty="0"/>
              <a:t>, </a:t>
            </a:r>
            <a:r>
              <a:rPr lang="nl-BE" dirty="0" err="1"/>
              <a:t>mother</a:t>
            </a:r>
            <a:r>
              <a:rPr lang="nl-BE" dirty="0"/>
              <a:t> tongue, </a:t>
            </a:r>
            <a:r>
              <a:rPr lang="nl-BE" dirty="0" err="1"/>
              <a:t>Chapter</a:t>
            </a:r>
            <a:r>
              <a:rPr lang="nl-BE" dirty="0"/>
              <a:t> 6: </a:t>
            </a:r>
            <a:r>
              <a:rPr lang="nl-BE" dirty="0" err="1"/>
              <a:t>pronunciation</a:t>
            </a:r>
            <a:endParaRPr lang="nl-BE" dirty="0"/>
          </a:p>
          <a:p>
            <a:r>
              <a:rPr lang="en-US" dirty="0" err="1">
                <a:effectLst/>
              </a:rPr>
              <a:t>BookRags</a:t>
            </a:r>
            <a:r>
              <a:rPr lang="en-US" dirty="0">
                <a:effectLst/>
              </a:rPr>
              <a:t>. (n.d.). </a:t>
            </a:r>
            <a:r>
              <a:rPr lang="en-US" i="1" dirty="0">
                <a:effectLst/>
              </a:rPr>
              <a:t>The mother tongue summary &amp; study guide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BookRags</a:t>
            </a:r>
            <a:r>
              <a:rPr lang="en-US" dirty="0">
                <a:effectLst/>
              </a:rPr>
              <a:t>. http://www.bookrags.com/studyguide-the-mother-tongue/#gsc.tab=0 </a:t>
            </a:r>
          </a:p>
          <a:p>
            <a:r>
              <a:rPr lang="nl-BE" dirty="0"/>
              <a:t> 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563099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954391-E7FE-AF8A-AF4C-8752BE76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Topics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A5A393-9477-8B2E-5A5C-918F78A53B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BE" dirty="0" err="1"/>
              <a:t>Pronunciation</a:t>
            </a:r>
            <a:endParaRPr lang="nl-BE" dirty="0"/>
          </a:p>
          <a:p>
            <a:r>
              <a:rPr lang="nl-BE" dirty="0" err="1"/>
              <a:t>Unpredicatble</a:t>
            </a:r>
            <a:r>
              <a:rPr lang="nl-BE" dirty="0"/>
              <a:t> letters </a:t>
            </a:r>
          </a:p>
          <a:p>
            <a:r>
              <a:rPr lang="nl-BE" dirty="0"/>
              <a:t>Fun </a:t>
            </a:r>
            <a:r>
              <a:rPr lang="nl-BE" dirty="0" err="1"/>
              <a:t>fact</a:t>
            </a:r>
            <a:endParaRPr lang="nl-BE" dirty="0"/>
          </a:p>
          <a:p>
            <a:r>
              <a:rPr lang="nl-BE" dirty="0"/>
              <a:t>extra/</a:t>
            </a:r>
            <a:r>
              <a:rPr lang="nl-BE" dirty="0" err="1"/>
              <a:t>less</a:t>
            </a:r>
            <a:endParaRPr lang="nl-BE" dirty="0"/>
          </a:p>
          <a:p>
            <a:r>
              <a:rPr lang="nl-BE" dirty="0"/>
              <a:t>Listen </a:t>
            </a:r>
            <a:r>
              <a:rPr lang="nl-BE" dirty="0" err="1"/>
              <a:t>carefully</a:t>
            </a:r>
            <a:endParaRPr lang="nl-BE" dirty="0"/>
          </a:p>
          <a:p>
            <a:r>
              <a:rPr lang="nl-BE" dirty="0" err="1"/>
              <a:t>Shakespeare’s</a:t>
            </a:r>
            <a:r>
              <a:rPr lang="nl-BE" dirty="0"/>
              <a:t> time</a:t>
            </a:r>
          </a:p>
          <a:p>
            <a:r>
              <a:rPr lang="nl-BE" dirty="0" err="1"/>
              <a:t>Stressing</a:t>
            </a:r>
            <a:r>
              <a:rPr lang="nl-BE" dirty="0"/>
              <a:t> </a:t>
            </a:r>
            <a:r>
              <a:rPr lang="nl-BE" dirty="0" err="1"/>
              <a:t>syllables</a:t>
            </a:r>
            <a:r>
              <a:rPr lang="nl-BE" dirty="0"/>
              <a:t> </a:t>
            </a:r>
          </a:p>
          <a:p>
            <a:r>
              <a:rPr lang="nl-BE" dirty="0" err="1"/>
              <a:t>conclusion</a:t>
            </a:r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DFA8C54-FDA4-B754-F897-D4CBCEF6D9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2262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6">
            <a:extLst>
              <a:ext uri="{FF2B5EF4-FFF2-40B4-BE49-F238E27FC236}">
                <a16:creationId xmlns:a16="http://schemas.microsoft.com/office/drawing/2014/main" id="{C98F4480-8749-4E48-82BB-3A0F2F311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5249F694-12BA-47C4-9FF3-570372F3B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6A7E00-525C-ED3D-543D-4442D036C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1320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dirty="0"/>
              <a:t>Pronunciation </a:t>
            </a:r>
          </a:p>
        </p:txBody>
      </p:sp>
      <p:pic>
        <p:nvPicPr>
          <p:cNvPr id="1026" name="Picture 2" descr="Oefen je uitspraak - Nederlands oefenen in Brussel">
            <a:extLst>
              <a:ext uri="{FF2B5EF4-FFF2-40B4-BE49-F238E27FC236}">
                <a16:creationId xmlns:a16="http://schemas.microsoft.com/office/drawing/2014/main" id="{FF188361-E75C-202F-B5C8-8B1618C3FCC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06"/>
          <a:stretch/>
        </p:blipFill>
        <p:spPr bwMode="auto">
          <a:xfrm>
            <a:off x="6096000" y="580713"/>
            <a:ext cx="5414304" cy="5407737"/>
          </a:xfrm>
          <a:custGeom>
            <a:avLst/>
            <a:gdLst/>
            <a:ahLst/>
            <a:cxnLst/>
            <a:rect l="l" t="t" r="r" b="b"/>
            <a:pathLst>
              <a:path w="3860171" h="3855489">
                <a:moveTo>
                  <a:pt x="1930086" y="0"/>
                </a:moveTo>
                <a:lnTo>
                  <a:pt x="1967540" y="3511"/>
                </a:lnTo>
                <a:lnTo>
                  <a:pt x="2003824" y="12875"/>
                </a:lnTo>
                <a:lnTo>
                  <a:pt x="2038938" y="26920"/>
                </a:lnTo>
                <a:lnTo>
                  <a:pt x="2075222" y="44477"/>
                </a:lnTo>
                <a:lnTo>
                  <a:pt x="2109166" y="64375"/>
                </a:lnTo>
                <a:lnTo>
                  <a:pt x="2144279" y="85443"/>
                </a:lnTo>
                <a:lnTo>
                  <a:pt x="2179393" y="104171"/>
                </a:lnTo>
                <a:lnTo>
                  <a:pt x="2214507" y="122898"/>
                </a:lnTo>
                <a:lnTo>
                  <a:pt x="2248450" y="136943"/>
                </a:lnTo>
                <a:lnTo>
                  <a:pt x="2285905" y="146307"/>
                </a:lnTo>
                <a:lnTo>
                  <a:pt x="2322189" y="150989"/>
                </a:lnTo>
                <a:lnTo>
                  <a:pt x="2360814" y="150989"/>
                </a:lnTo>
                <a:lnTo>
                  <a:pt x="2400610" y="148648"/>
                </a:lnTo>
                <a:lnTo>
                  <a:pt x="2440405" y="143966"/>
                </a:lnTo>
                <a:lnTo>
                  <a:pt x="2480201" y="138114"/>
                </a:lnTo>
                <a:lnTo>
                  <a:pt x="2519996" y="133432"/>
                </a:lnTo>
                <a:lnTo>
                  <a:pt x="2559792" y="129921"/>
                </a:lnTo>
                <a:lnTo>
                  <a:pt x="2597247" y="131091"/>
                </a:lnTo>
                <a:lnTo>
                  <a:pt x="2633531" y="135773"/>
                </a:lnTo>
                <a:lnTo>
                  <a:pt x="2668644" y="146307"/>
                </a:lnTo>
                <a:lnTo>
                  <a:pt x="2697906" y="161523"/>
                </a:lnTo>
                <a:lnTo>
                  <a:pt x="2725997" y="181421"/>
                </a:lnTo>
                <a:lnTo>
                  <a:pt x="2750577" y="204830"/>
                </a:lnTo>
                <a:lnTo>
                  <a:pt x="2775156" y="231750"/>
                </a:lnTo>
                <a:lnTo>
                  <a:pt x="2797395" y="259841"/>
                </a:lnTo>
                <a:lnTo>
                  <a:pt x="2819634" y="289103"/>
                </a:lnTo>
                <a:lnTo>
                  <a:pt x="2841872" y="318364"/>
                </a:lnTo>
                <a:lnTo>
                  <a:pt x="2864111" y="346455"/>
                </a:lnTo>
                <a:lnTo>
                  <a:pt x="2887520" y="373376"/>
                </a:lnTo>
                <a:lnTo>
                  <a:pt x="2914441" y="396785"/>
                </a:lnTo>
                <a:lnTo>
                  <a:pt x="2940191" y="417853"/>
                </a:lnTo>
                <a:lnTo>
                  <a:pt x="2969452" y="434240"/>
                </a:lnTo>
                <a:lnTo>
                  <a:pt x="3001055" y="448285"/>
                </a:lnTo>
                <a:lnTo>
                  <a:pt x="3034998" y="459990"/>
                </a:lnTo>
                <a:lnTo>
                  <a:pt x="3070112" y="470524"/>
                </a:lnTo>
                <a:lnTo>
                  <a:pt x="3105226" y="479888"/>
                </a:lnTo>
                <a:lnTo>
                  <a:pt x="3141510" y="489251"/>
                </a:lnTo>
                <a:lnTo>
                  <a:pt x="3175453" y="499785"/>
                </a:lnTo>
                <a:lnTo>
                  <a:pt x="3209396" y="511490"/>
                </a:lnTo>
                <a:lnTo>
                  <a:pt x="3240999" y="525535"/>
                </a:lnTo>
                <a:lnTo>
                  <a:pt x="3269090" y="543092"/>
                </a:lnTo>
                <a:lnTo>
                  <a:pt x="3294840" y="564161"/>
                </a:lnTo>
                <a:lnTo>
                  <a:pt x="3315908" y="589911"/>
                </a:lnTo>
                <a:lnTo>
                  <a:pt x="3333465" y="618002"/>
                </a:lnTo>
                <a:lnTo>
                  <a:pt x="3347510" y="649604"/>
                </a:lnTo>
                <a:lnTo>
                  <a:pt x="3359215" y="683547"/>
                </a:lnTo>
                <a:lnTo>
                  <a:pt x="3369749" y="717491"/>
                </a:lnTo>
                <a:lnTo>
                  <a:pt x="3379113" y="753775"/>
                </a:lnTo>
                <a:lnTo>
                  <a:pt x="3388476" y="788889"/>
                </a:lnTo>
                <a:lnTo>
                  <a:pt x="3399010" y="824002"/>
                </a:lnTo>
                <a:lnTo>
                  <a:pt x="3410715" y="857946"/>
                </a:lnTo>
                <a:lnTo>
                  <a:pt x="3424760" y="889548"/>
                </a:lnTo>
                <a:lnTo>
                  <a:pt x="3441147" y="918809"/>
                </a:lnTo>
                <a:lnTo>
                  <a:pt x="3462215" y="944560"/>
                </a:lnTo>
                <a:lnTo>
                  <a:pt x="3485624" y="971480"/>
                </a:lnTo>
                <a:lnTo>
                  <a:pt x="3512545" y="994889"/>
                </a:lnTo>
                <a:lnTo>
                  <a:pt x="3540636" y="1017128"/>
                </a:lnTo>
                <a:lnTo>
                  <a:pt x="3571068" y="1039367"/>
                </a:lnTo>
                <a:lnTo>
                  <a:pt x="3600329" y="1061605"/>
                </a:lnTo>
                <a:lnTo>
                  <a:pt x="3628420" y="1083844"/>
                </a:lnTo>
                <a:lnTo>
                  <a:pt x="3655341" y="1108424"/>
                </a:lnTo>
                <a:lnTo>
                  <a:pt x="3678750" y="1133003"/>
                </a:lnTo>
                <a:lnTo>
                  <a:pt x="3698648" y="1161094"/>
                </a:lnTo>
                <a:lnTo>
                  <a:pt x="3713864" y="1190356"/>
                </a:lnTo>
                <a:lnTo>
                  <a:pt x="3724398" y="1225469"/>
                </a:lnTo>
                <a:lnTo>
                  <a:pt x="3729080" y="1261754"/>
                </a:lnTo>
                <a:lnTo>
                  <a:pt x="3730250" y="1299208"/>
                </a:lnTo>
                <a:lnTo>
                  <a:pt x="3726739" y="1339004"/>
                </a:lnTo>
                <a:lnTo>
                  <a:pt x="3722057" y="1378799"/>
                </a:lnTo>
                <a:lnTo>
                  <a:pt x="3716205" y="1418595"/>
                </a:lnTo>
                <a:lnTo>
                  <a:pt x="3711523" y="1458391"/>
                </a:lnTo>
                <a:lnTo>
                  <a:pt x="3709182" y="1498186"/>
                </a:lnTo>
                <a:lnTo>
                  <a:pt x="3709182" y="1536811"/>
                </a:lnTo>
                <a:lnTo>
                  <a:pt x="3713864" y="1573096"/>
                </a:lnTo>
                <a:lnTo>
                  <a:pt x="3723228" y="1609380"/>
                </a:lnTo>
                <a:lnTo>
                  <a:pt x="3737273" y="1643323"/>
                </a:lnTo>
                <a:lnTo>
                  <a:pt x="3756000" y="1678437"/>
                </a:lnTo>
                <a:lnTo>
                  <a:pt x="3774728" y="1713550"/>
                </a:lnTo>
                <a:lnTo>
                  <a:pt x="3795796" y="1748664"/>
                </a:lnTo>
                <a:lnTo>
                  <a:pt x="3815694" y="1782608"/>
                </a:lnTo>
                <a:lnTo>
                  <a:pt x="3833250" y="1818892"/>
                </a:lnTo>
                <a:lnTo>
                  <a:pt x="3847296" y="1854005"/>
                </a:lnTo>
                <a:lnTo>
                  <a:pt x="3856660" y="1890290"/>
                </a:lnTo>
                <a:lnTo>
                  <a:pt x="3860171" y="1927744"/>
                </a:lnTo>
                <a:lnTo>
                  <a:pt x="3856660" y="1965199"/>
                </a:lnTo>
                <a:lnTo>
                  <a:pt x="3847296" y="2001483"/>
                </a:lnTo>
                <a:lnTo>
                  <a:pt x="3833250" y="2036597"/>
                </a:lnTo>
                <a:lnTo>
                  <a:pt x="3815694" y="2072881"/>
                </a:lnTo>
                <a:lnTo>
                  <a:pt x="3795796" y="2106824"/>
                </a:lnTo>
                <a:lnTo>
                  <a:pt x="3774728" y="2141938"/>
                </a:lnTo>
                <a:lnTo>
                  <a:pt x="3756000" y="2177052"/>
                </a:lnTo>
                <a:lnTo>
                  <a:pt x="3737273" y="2212166"/>
                </a:lnTo>
                <a:lnTo>
                  <a:pt x="3723228" y="2246109"/>
                </a:lnTo>
                <a:lnTo>
                  <a:pt x="3713864" y="2282393"/>
                </a:lnTo>
                <a:lnTo>
                  <a:pt x="3709182" y="2318677"/>
                </a:lnTo>
                <a:lnTo>
                  <a:pt x="3709182" y="2357302"/>
                </a:lnTo>
                <a:lnTo>
                  <a:pt x="3711523" y="2397098"/>
                </a:lnTo>
                <a:lnTo>
                  <a:pt x="3716205" y="2436894"/>
                </a:lnTo>
                <a:lnTo>
                  <a:pt x="3722057" y="2476689"/>
                </a:lnTo>
                <a:lnTo>
                  <a:pt x="3726739" y="2516485"/>
                </a:lnTo>
                <a:lnTo>
                  <a:pt x="3730250" y="2556280"/>
                </a:lnTo>
                <a:lnTo>
                  <a:pt x="3729080" y="2593735"/>
                </a:lnTo>
                <a:lnTo>
                  <a:pt x="3724398" y="2630019"/>
                </a:lnTo>
                <a:lnTo>
                  <a:pt x="3713864" y="2665133"/>
                </a:lnTo>
                <a:lnTo>
                  <a:pt x="3698648" y="2694394"/>
                </a:lnTo>
                <a:lnTo>
                  <a:pt x="3678750" y="2722485"/>
                </a:lnTo>
                <a:lnTo>
                  <a:pt x="3655341" y="2747065"/>
                </a:lnTo>
                <a:lnTo>
                  <a:pt x="3628420" y="2771645"/>
                </a:lnTo>
                <a:lnTo>
                  <a:pt x="3600329" y="2793883"/>
                </a:lnTo>
                <a:lnTo>
                  <a:pt x="3571068" y="2816122"/>
                </a:lnTo>
                <a:lnTo>
                  <a:pt x="3540636" y="2838361"/>
                </a:lnTo>
                <a:lnTo>
                  <a:pt x="3512545" y="2860599"/>
                </a:lnTo>
                <a:lnTo>
                  <a:pt x="3485624" y="2884009"/>
                </a:lnTo>
                <a:lnTo>
                  <a:pt x="3462215" y="2910929"/>
                </a:lnTo>
                <a:lnTo>
                  <a:pt x="3441147" y="2936679"/>
                </a:lnTo>
                <a:lnTo>
                  <a:pt x="3424760" y="2965941"/>
                </a:lnTo>
                <a:lnTo>
                  <a:pt x="3410715" y="2997543"/>
                </a:lnTo>
                <a:lnTo>
                  <a:pt x="3399010" y="3031486"/>
                </a:lnTo>
                <a:lnTo>
                  <a:pt x="3388476" y="3066600"/>
                </a:lnTo>
                <a:lnTo>
                  <a:pt x="3379113" y="3101714"/>
                </a:lnTo>
                <a:lnTo>
                  <a:pt x="3369749" y="3137998"/>
                </a:lnTo>
                <a:lnTo>
                  <a:pt x="3359215" y="3171941"/>
                </a:lnTo>
                <a:lnTo>
                  <a:pt x="3347510" y="3205885"/>
                </a:lnTo>
                <a:lnTo>
                  <a:pt x="3333465" y="3237487"/>
                </a:lnTo>
                <a:lnTo>
                  <a:pt x="3315908" y="3265578"/>
                </a:lnTo>
                <a:lnTo>
                  <a:pt x="3294840" y="3291328"/>
                </a:lnTo>
                <a:lnTo>
                  <a:pt x="3269090" y="3312396"/>
                </a:lnTo>
                <a:lnTo>
                  <a:pt x="3240999" y="3329953"/>
                </a:lnTo>
                <a:lnTo>
                  <a:pt x="3209396" y="3343999"/>
                </a:lnTo>
                <a:lnTo>
                  <a:pt x="3175453" y="3355703"/>
                </a:lnTo>
                <a:lnTo>
                  <a:pt x="3141510" y="3366237"/>
                </a:lnTo>
                <a:lnTo>
                  <a:pt x="3105226" y="3375601"/>
                </a:lnTo>
                <a:lnTo>
                  <a:pt x="3070112" y="3384965"/>
                </a:lnTo>
                <a:lnTo>
                  <a:pt x="3034998" y="3395499"/>
                </a:lnTo>
                <a:lnTo>
                  <a:pt x="3001055" y="3407203"/>
                </a:lnTo>
                <a:lnTo>
                  <a:pt x="2969452" y="3421249"/>
                </a:lnTo>
                <a:lnTo>
                  <a:pt x="2940191" y="3437635"/>
                </a:lnTo>
                <a:lnTo>
                  <a:pt x="2914441" y="3458704"/>
                </a:lnTo>
                <a:lnTo>
                  <a:pt x="2887520" y="3482113"/>
                </a:lnTo>
                <a:lnTo>
                  <a:pt x="2864111" y="3509033"/>
                </a:lnTo>
                <a:lnTo>
                  <a:pt x="2841872" y="3537124"/>
                </a:lnTo>
                <a:lnTo>
                  <a:pt x="2819634" y="3566386"/>
                </a:lnTo>
                <a:lnTo>
                  <a:pt x="2797395" y="3595647"/>
                </a:lnTo>
                <a:lnTo>
                  <a:pt x="2775156" y="3623738"/>
                </a:lnTo>
                <a:lnTo>
                  <a:pt x="2750577" y="3650659"/>
                </a:lnTo>
                <a:lnTo>
                  <a:pt x="2725997" y="3674068"/>
                </a:lnTo>
                <a:lnTo>
                  <a:pt x="2697906" y="3693966"/>
                </a:lnTo>
                <a:lnTo>
                  <a:pt x="2668644" y="3709182"/>
                </a:lnTo>
                <a:lnTo>
                  <a:pt x="2633531" y="3719716"/>
                </a:lnTo>
                <a:lnTo>
                  <a:pt x="2597247" y="3724398"/>
                </a:lnTo>
                <a:lnTo>
                  <a:pt x="2559792" y="3725568"/>
                </a:lnTo>
                <a:lnTo>
                  <a:pt x="2519996" y="3722057"/>
                </a:lnTo>
                <a:lnTo>
                  <a:pt x="2480201" y="3717375"/>
                </a:lnTo>
                <a:lnTo>
                  <a:pt x="2440405" y="3711523"/>
                </a:lnTo>
                <a:lnTo>
                  <a:pt x="2400610" y="3706841"/>
                </a:lnTo>
                <a:lnTo>
                  <a:pt x="2360814" y="3704500"/>
                </a:lnTo>
                <a:lnTo>
                  <a:pt x="2322189" y="3704500"/>
                </a:lnTo>
                <a:lnTo>
                  <a:pt x="2285905" y="3709182"/>
                </a:lnTo>
                <a:lnTo>
                  <a:pt x="2248450" y="3718545"/>
                </a:lnTo>
                <a:lnTo>
                  <a:pt x="2214507" y="3732591"/>
                </a:lnTo>
                <a:lnTo>
                  <a:pt x="2179393" y="3751318"/>
                </a:lnTo>
                <a:lnTo>
                  <a:pt x="2144279" y="3770045"/>
                </a:lnTo>
                <a:lnTo>
                  <a:pt x="2109166" y="3791114"/>
                </a:lnTo>
                <a:lnTo>
                  <a:pt x="2075222" y="3811011"/>
                </a:lnTo>
                <a:lnTo>
                  <a:pt x="2038938" y="3828568"/>
                </a:lnTo>
                <a:lnTo>
                  <a:pt x="2003824" y="3842614"/>
                </a:lnTo>
                <a:lnTo>
                  <a:pt x="1967540" y="3851978"/>
                </a:lnTo>
                <a:lnTo>
                  <a:pt x="1930086" y="3855489"/>
                </a:lnTo>
                <a:lnTo>
                  <a:pt x="1892631" y="3851978"/>
                </a:lnTo>
                <a:lnTo>
                  <a:pt x="1856347" y="3842614"/>
                </a:lnTo>
                <a:lnTo>
                  <a:pt x="1821233" y="3828568"/>
                </a:lnTo>
                <a:lnTo>
                  <a:pt x="1784949" y="3811011"/>
                </a:lnTo>
                <a:lnTo>
                  <a:pt x="1751005" y="3791114"/>
                </a:lnTo>
                <a:lnTo>
                  <a:pt x="1715892" y="3770045"/>
                </a:lnTo>
                <a:lnTo>
                  <a:pt x="1680778" y="3751318"/>
                </a:lnTo>
                <a:lnTo>
                  <a:pt x="1645664" y="3732591"/>
                </a:lnTo>
                <a:lnTo>
                  <a:pt x="1610550" y="3718545"/>
                </a:lnTo>
                <a:lnTo>
                  <a:pt x="1574266" y="3709182"/>
                </a:lnTo>
                <a:lnTo>
                  <a:pt x="1537982" y="3704500"/>
                </a:lnTo>
                <a:lnTo>
                  <a:pt x="1499357" y="3704500"/>
                </a:lnTo>
                <a:lnTo>
                  <a:pt x="1459561" y="3706841"/>
                </a:lnTo>
                <a:lnTo>
                  <a:pt x="1419766" y="3711523"/>
                </a:lnTo>
                <a:lnTo>
                  <a:pt x="1379970" y="3717375"/>
                </a:lnTo>
                <a:lnTo>
                  <a:pt x="1340175" y="3722057"/>
                </a:lnTo>
                <a:lnTo>
                  <a:pt x="1300379" y="3725568"/>
                </a:lnTo>
                <a:lnTo>
                  <a:pt x="1262924" y="3724398"/>
                </a:lnTo>
                <a:lnTo>
                  <a:pt x="1226640" y="3719716"/>
                </a:lnTo>
                <a:lnTo>
                  <a:pt x="1191526" y="3709182"/>
                </a:lnTo>
                <a:lnTo>
                  <a:pt x="1162265" y="3693966"/>
                </a:lnTo>
                <a:lnTo>
                  <a:pt x="1134174" y="3674068"/>
                </a:lnTo>
                <a:lnTo>
                  <a:pt x="1109594" y="3650659"/>
                </a:lnTo>
                <a:lnTo>
                  <a:pt x="1085015" y="3623738"/>
                </a:lnTo>
                <a:lnTo>
                  <a:pt x="1062776" y="3595647"/>
                </a:lnTo>
                <a:lnTo>
                  <a:pt x="1040537" y="3566386"/>
                </a:lnTo>
                <a:lnTo>
                  <a:pt x="1018299" y="3537124"/>
                </a:lnTo>
                <a:lnTo>
                  <a:pt x="996060" y="3509033"/>
                </a:lnTo>
                <a:lnTo>
                  <a:pt x="972651" y="3482113"/>
                </a:lnTo>
                <a:lnTo>
                  <a:pt x="945730" y="3458704"/>
                </a:lnTo>
                <a:lnTo>
                  <a:pt x="919980" y="3437635"/>
                </a:lnTo>
                <a:lnTo>
                  <a:pt x="890719" y="3421249"/>
                </a:lnTo>
                <a:lnTo>
                  <a:pt x="859116" y="3407203"/>
                </a:lnTo>
                <a:lnTo>
                  <a:pt x="825173" y="3395499"/>
                </a:lnTo>
                <a:lnTo>
                  <a:pt x="790059" y="3384965"/>
                </a:lnTo>
                <a:lnTo>
                  <a:pt x="754946" y="3375601"/>
                </a:lnTo>
                <a:lnTo>
                  <a:pt x="718662" y="3366237"/>
                </a:lnTo>
                <a:lnTo>
                  <a:pt x="684718" y="3355703"/>
                </a:lnTo>
                <a:lnTo>
                  <a:pt x="650775" y="3343999"/>
                </a:lnTo>
                <a:lnTo>
                  <a:pt x="619173" y="3329953"/>
                </a:lnTo>
                <a:lnTo>
                  <a:pt x="591082" y="3312396"/>
                </a:lnTo>
                <a:lnTo>
                  <a:pt x="565332" y="3291328"/>
                </a:lnTo>
                <a:lnTo>
                  <a:pt x="544263" y="3265578"/>
                </a:lnTo>
                <a:lnTo>
                  <a:pt x="526706" y="3237487"/>
                </a:lnTo>
                <a:lnTo>
                  <a:pt x="512661" y="3205885"/>
                </a:lnTo>
                <a:lnTo>
                  <a:pt x="500956" y="3171941"/>
                </a:lnTo>
                <a:lnTo>
                  <a:pt x="490422" y="3137998"/>
                </a:lnTo>
                <a:lnTo>
                  <a:pt x="481059" y="3101714"/>
                </a:lnTo>
                <a:lnTo>
                  <a:pt x="471695" y="3066600"/>
                </a:lnTo>
                <a:lnTo>
                  <a:pt x="461161" y="3031486"/>
                </a:lnTo>
                <a:lnTo>
                  <a:pt x="449456" y="2997543"/>
                </a:lnTo>
                <a:lnTo>
                  <a:pt x="435411" y="2965941"/>
                </a:lnTo>
                <a:lnTo>
                  <a:pt x="419024" y="2936679"/>
                </a:lnTo>
                <a:lnTo>
                  <a:pt x="397956" y="2910929"/>
                </a:lnTo>
                <a:lnTo>
                  <a:pt x="374547" y="2884009"/>
                </a:lnTo>
                <a:lnTo>
                  <a:pt x="347626" y="2860599"/>
                </a:lnTo>
                <a:lnTo>
                  <a:pt x="318365" y="2838361"/>
                </a:lnTo>
                <a:lnTo>
                  <a:pt x="289103" y="2816122"/>
                </a:lnTo>
                <a:lnTo>
                  <a:pt x="259842" y="2793883"/>
                </a:lnTo>
                <a:lnTo>
                  <a:pt x="231751" y="2771645"/>
                </a:lnTo>
                <a:lnTo>
                  <a:pt x="204830" y="2747065"/>
                </a:lnTo>
                <a:lnTo>
                  <a:pt x="181421" y="2722485"/>
                </a:lnTo>
                <a:lnTo>
                  <a:pt x="161523" y="2694394"/>
                </a:lnTo>
                <a:lnTo>
                  <a:pt x="146308" y="2665133"/>
                </a:lnTo>
                <a:lnTo>
                  <a:pt x="135773" y="2630019"/>
                </a:lnTo>
                <a:lnTo>
                  <a:pt x="131092" y="2593735"/>
                </a:lnTo>
                <a:lnTo>
                  <a:pt x="129921" y="2556280"/>
                </a:lnTo>
                <a:lnTo>
                  <a:pt x="133432" y="2516485"/>
                </a:lnTo>
                <a:lnTo>
                  <a:pt x="138114" y="2476689"/>
                </a:lnTo>
                <a:lnTo>
                  <a:pt x="143967" y="2436894"/>
                </a:lnTo>
                <a:lnTo>
                  <a:pt x="148648" y="2397098"/>
                </a:lnTo>
                <a:lnTo>
                  <a:pt x="150989" y="2357302"/>
                </a:lnTo>
                <a:lnTo>
                  <a:pt x="150989" y="2318677"/>
                </a:lnTo>
                <a:lnTo>
                  <a:pt x="146308" y="2282393"/>
                </a:lnTo>
                <a:lnTo>
                  <a:pt x="136944" y="2246109"/>
                </a:lnTo>
                <a:lnTo>
                  <a:pt x="122898" y="2212166"/>
                </a:lnTo>
                <a:lnTo>
                  <a:pt x="105341" y="2177052"/>
                </a:lnTo>
                <a:lnTo>
                  <a:pt x="85444" y="2141938"/>
                </a:lnTo>
                <a:lnTo>
                  <a:pt x="64375" y="2106824"/>
                </a:lnTo>
                <a:lnTo>
                  <a:pt x="44478" y="2072881"/>
                </a:lnTo>
                <a:lnTo>
                  <a:pt x="26921" y="2036597"/>
                </a:lnTo>
                <a:lnTo>
                  <a:pt x="12875" y="2001483"/>
                </a:lnTo>
                <a:lnTo>
                  <a:pt x="3512" y="1965199"/>
                </a:lnTo>
                <a:lnTo>
                  <a:pt x="0" y="1927744"/>
                </a:lnTo>
                <a:lnTo>
                  <a:pt x="3512" y="1890290"/>
                </a:lnTo>
                <a:lnTo>
                  <a:pt x="12875" y="1854005"/>
                </a:lnTo>
                <a:lnTo>
                  <a:pt x="26921" y="1818892"/>
                </a:lnTo>
                <a:lnTo>
                  <a:pt x="44478" y="1782608"/>
                </a:lnTo>
                <a:lnTo>
                  <a:pt x="64375" y="1748664"/>
                </a:lnTo>
                <a:lnTo>
                  <a:pt x="85444" y="1713550"/>
                </a:lnTo>
                <a:lnTo>
                  <a:pt x="105341" y="1678437"/>
                </a:lnTo>
                <a:lnTo>
                  <a:pt x="122898" y="1643323"/>
                </a:lnTo>
                <a:lnTo>
                  <a:pt x="136944" y="1609380"/>
                </a:lnTo>
                <a:lnTo>
                  <a:pt x="146308" y="1573096"/>
                </a:lnTo>
                <a:lnTo>
                  <a:pt x="150989" y="1536811"/>
                </a:lnTo>
                <a:lnTo>
                  <a:pt x="150989" y="1498186"/>
                </a:lnTo>
                <a:lnTo>
                  <a:pt x="148648" y="1458391"/>
                </a:lnTo>
                <a:lnTo>
                  <a:pt x="143967" y="1418595"/>
                </a:lnTo>
                <a:lnTo>
                  <a:pt x="138114" y="1378799"/>
                </a:lnTo>
                <a:lnTo>
                  <a:pt x="133432" y="1339004"/>
                </a:lnTo>
                <a:lnTo>
                  <a:pt x="129921" y="1299208"/>
                </a:lnTo>
                <a:lnTo>
                  <a:pt x="131092" y="1261754"/>
                </a:lnTo>
                <a:lnTo>
                  <a:pt x="135773" y="1225469"/>
                </a:lnTo>
                <a:lnTo>
                  <a:pt x="146308" y="1190356"/>
                </a:lnTo>
                <a:lnTo>
                  <a:pt x="161523" y="1161094"/>
                </a:lnTo>
                <a:lnTo>
                  <a:pt x="181421" y="1133003"/>
                </a:lnTo>
                <a:lnTo>
                  <a:pt x="204830" y="1108424"/>
                </a:lnTo>
                <a:lnTo>
                  <a:pt x="231751" y="1083844"/>
                </a:lnTo>
                <a:lnTo>
                  <a:pt x="259842" y="1061605"/>
                </a:lnTo>
                <a:lnTo>
                  <a:pt x="289103" y="1039367"/>
                </a:lnTo>
                <a:lnTo>
                  <a:pt x="318365" y="1017128"/>
                </a:lnTo>
                <a:lnTo>
                  <a:pt x="347626" y="994889"/>
                </a:lnTo>
                <a:lnTo>
                  <a:pt x="374547" y="971480"/>
                </a:lnTo>
                <a:lnTo>
                  <a:pt x="397956" y="944560"/>
                </a:lnTo>
                <a:lnTo>
                  <a:pt x="419024" y="918809"/>
                </a:lnTo>
                <a:lnTo>
                  <a:pt x="435411" y="889548"/>
                </a:lnTo>
                <a:lnTo>
                  <a:pt x="449456" y="857946"/>
                </a:lnTo>
                <a:lnTo>
                  <a:pt x="461161" y="824002"/>
                </a:lnTo>
                <a:lnTo>
                  <a:pt x="471695" y="788889"/>
                </a:lnTo>
                <a:lnTo>
                  <a:pt x="481059" y="753775"/>
                </a:lnTo>
                <a:lnTo>
                  <a:pt x="490422" y="717491"/>
                </a:lnTo>
                <a:lnTo>
                  <a:pt x="500956" y="683547"/>
                </a:lnTo>
                <a:lnTo>
                  <a:pt x="512661" y="649604"/>
                </a:lnTo>
                <a:lnTo>
                  <a:pt x="526706" y="618002"/>
                </a:lnTo>
                <a:lnTo>
                  <a:pt x="544263" y="589911"/>
                </a:lnTo>
                <a:lnTo>
                  <a:pt x="565332" y="564161"/>
                </a:lnTo>
                <a:lnTo>
                  <a:pt x="591082" y="543092"/>
                </a:lnTo>
                <a:lnTo>
                  <a:pt x="619173" y="525535"/>
                </a:lnTo>
                <a:lnTo>
                  <a:pt x="650775" y="511490"/>
                </a:lnTo>
                <a:lnTo>
                  <a:pt x="684718" y="499785"/>
                </a:lnTo>
                <a:lnTo>
                  <a:pt x="718662" y="489251"/>
                </a:lnTo>
                <a:lnTo>
                  <a:pt x="754946" y="479888"/>
                </a:lnTo>
                <a:lnTo>
                  <a:pt x="790059" y="470524"/>
                </a:lnTo>
                <a:lnTo>
                  <a:pt x="825173" y="459990"/>
                </a:lnTo>
                <a:lnTo>
                  <a:pt x="859116" y="448285"/>
                </a:lnTo>
                <a:lnTo>
                  <a:pt x="890719" y="434240"/>
                </a:lnTo>
                <a:lnTo>
                  <a:pt x="919980" y="417853"/>
                </a:lnTo>
                <a:lnTo>
                  <a:pt x="945730" y="396785"/>
                </a:lnTo>
                <a:lnTo>
                  <a:pt x="972651" y="373376"/>
                </a:lnTo>
                <a:lnTo>
                  <a:pt x="996060" y="346455"/>
                </a:lnTo>
                <a:lnTo>
                  <a:pt x="1018299" y="318364"/>
                </a:lnTo>
                <a:lnTo>
                  <a:pt x="1040537" y="289103"/>
                </a:lnTo>
                <a:lnTo>
                  <a:pt x="1062776" y="259841"/>
                </a:lnTo>
                <a:lnTo>
                  <a:pt x="1085015" y="231750"/>
                </a:lnTo>
                <a:lnTo>
                  <a:pt x="1109594" y="204830"/>
                </a:lnTo>
                <a:lnTo>
                  <a:pt x="1134174" y="181421"/>
                </a:lnTo>
                <a:lnTo>
                  <a:pt x="1162265" y="161523"/>
                </a:lnTo>
                <a:lnTo>
                  <a:pt x="1191526" y="146307"/>
                </a:lnTo>
                <a:lnTo>
                  <a:pt x="1226640" y="135773"/>
                </a:lnTo>
                <a:lnTo>
                  <a:pt x="1262924" y="131091"/>
                </a:lnTo>
                <a:lnTo>
                  <a:pt x="1300379" y="129921"/>
                </a:lnTo>
                <a:lnTo>
                  <a:pt x="1340175" y="133432"/>
                </a:lnTo>
                <a:lnTo>
                  <a:pt x="1379970" y="138114"/>
                </a:lnTo>
                <a:lnTo>
                  <a:pt x="1419766" y="143966"/>
                </a:lnTo>
                <a:lnTo>
                  <a:pt x="1459561" y="148648"/>
                </a:lnTo>
                <a:lnTo>
                  <a:pt x="1499357" y="150989"/>
                </a:lnTo>
                <a:lnTo>
                  <a:pt x="1537982" y="150989"/>
                </a:lnTo>
                <a:lnTo>
                  <a:pt x="1574266" y="146307"/>
                </a:lnTo>
                <a:lnTo>
                  <a:pt x="1610550" y="136943"/>
                </a:lnTo>
                <a:lnTo>
                  <a:pt x="1645664" y="122898"/>
                </a:lnTo>
                <a:lnTo>
                  <a:pt x="1680778" y="104171"/>
                </a:lnTo>
                <a:lnTo>
                  <a:pt x="1715892" y="85443"/>
                </a:lnTo>
                <a:lnTo>
                  <a:pt x="1751005" y="64375"/>
                </a:lnTo>
                <a:lnTo>
                  <a:pt x="1784949" y="44477"/>
                </a:lnTo>
                <a:lnTo>
                  <a:pt x="1821233" y="26920"/>
                </a:lnTo>
                <a:lnTo>
                  <a:pt x="1856347" y="12875"/>
                </a:lnTo>
                <a:lnTo>
                  <a:pt x="1892631" y="351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ijdelijke aanduiding voor inhoud 2">
            <a:extLst>
              <a:ext uri="{FF2B5EF4-FFF2-40B4-BE49-F238E27FC236}">
                <a16:creationId xmlns:a16="http://schemas.microsoft.com/office/drawing/2014/main" id="{08D86831-FC72-D12B-A7B9-EF5436540CB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0147193"/>
              </p:ext>
            </p:extLst>
          </p:nvPr>
        </p:nvGraphicFramePr>
        <p:xfrm>
          <a:off x="1251678" y="2286001"/>
          <a:ext cx="4363595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2498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7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089" name="Rectangle 2088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56E1963-E771-FF72-27A0-19924C7EF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1320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/>
              <a:t>Unpredictable letters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48F408C-AB66-533C-EDB1-757661F54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1678" y="2286001"/>
            <a:ext cx="4363595" cy="359359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Cluster ‘ough’ </a:t>
            </a:r>
          </a:p>
          <a:p>
            <a:r>
              <a:rPr lang="en-US">
                <a:solidFill>
                  <a:schemeClr val="tx1"/>
                </a:solidFill>
              </a:rPr>
              <a:t>8 ways</a:t>
            </a:r>
          </a:p>
          <a:p>
            <a:r>
              <a:rPr lang="en-US">
                <a:solidFill>
                  <a:schemeClr val="tx1"/>
                </a:solidFill>
              </a:rPr>
              <a:t>chough</a:t>
            </a:r>
          </a:p>
        </p:txBody>
      </p:sp>
      <p:pic>
        <p:nvPicPr>
          <p:cNvPr id="2050" name="Picture 2" descr="Eight ways to say 'ough' - Eight ways to pronounce 'ough' | Phonics, Vowel  sounds, Teaching phonics">
            <a:extLst>
              <a:ext uri="{FF2B5EF4-FFF2-40B4-BE49-F238E27FC236}">
                <a16:creationId xmlns:a16="http://schemas.microsoft.com/office/drawing/2014/main" id="{14821BDF-B20F-9D57-E54D-6C549B2F9C8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8193" y="1610856"/>
            <a:ext cx="5176744" cy="3662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221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Freeform 6">
            <a:extLst>
              <a:ext uri="{FF2B5EF4-FFF2-40B4-BE49-F238E27FC236}">
                <a16:creationId xmlns:a16="http://schemas.microsoft.com/office/drawing/2014/main" id="{C98F4480-8749-4E48-82BB-3A0F2F311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5249F694-12BA-47C4-9FF3-570372F3B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6FD5854-A924-D365-FE35-8E694E4C1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1320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/>
              <a:t>Fun fact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38B6B2-16DB-9B15-15F4-50A268905F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1678" y="2286001"/>
            <a:ext cx="4363595" cy="359359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effectLst/>
              </a:rPr>
              <a:t>Chinese dialects</a:t>
            </a:r>
            <a:r>
              <a:rPr lang="en-US">
                <a:effectLst/>
                <a:sym typeface="Wingdings" panose="05000000000000000000" pitchFamily="2" charset="2"/>
              </a:rPr>
              <a:t> </a:t>
            </a:r>
            <a:r>
              <a:rPr lang="en-US">
                <a:effectLst/>
              </a:rPr>
              <a:t>monosyllabic</a:t>
            </a:r>
          </a:p>
          <a:p>
            <a:r>
              <a:rPr lang="en-US">
                <a:effectLst/>
              </a:rPr>
              <a:t>Peking’s dialect</a:t>
            </a:r>
            <a:r>
              <a:rPr lang="en-US">
                <a:sym typeface="Wingdings" panose="05000000000000000000" pitchFamily="2" charset="2"/>
              </a:rPr>
              <a:t> ‘n’ or ‘g’</a:t>
            </a:r>
          </a:p>
          <a:p>
            <a:r>
              <a:rPr lang="en-US">
                <a:sym typeface="Wingdings" panose="05000000000000000000" pitchFamily="2" charset="2"/>
              </a:rPr>
              <a:t>Yi 215 words </a:t>
            </a:r>
          </a:p>
          <a:p>
            <a:r>
              <a:rPr lang="en-US"/>
              <a:t>‘ng’ English</a:t>
            </a:r>
          </a:p>
        </p:txBody>
      </p:sp>
      <p:pic>
        <p:nvPicPr>
          <p:cNvPr id="3074" name="Picture 2" descr="240+ Fun Fact Illustrations, Royalty-Free Vector Graphics &amp; Clip Art -  iStock | Family fun, Fun background, Fun icon">
            <a:extLst>
              <a:ext uri="{FF2B5EF4-FFF2-40B4-BE49-F238E27FC236}">
                <a16:creationId xmlns:a16="http://schemas.microsoft.com/office/drawing/2014/main" id="{EB47D364-69BA-8153-7978-7898207C3A8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23"/>
          <a:stretch/>
        </p:blipFill>
        <p:spPr bwMode="auto">
          <a:xfrm>
            <a:off x="6096000" y="580713"/>
            <a:ext cx="5414304" cy="5407737"/>
          </a:xfrm>
          <a:custGeom>
            <a:avLst/>
            <a:gdLst/>
            <a:ahLst/>
            <a:cxnLst/>
            <a:rect l="l" t="t" r="r" b="b"/>
            <a:pathLst>
              <a:path w="3860171" h="3855489">
                <a:moveTo>
                  <a:pt x="1930086" y="0"/>
                </a:moveTo>
                <a:lnTo>
                  <a:pt x="1967540" y="3511"/>
                </a:lnTo>
                <a:lnTo>
                  <a:pt x="2003824" y="12875"/>
                </a:lnTo>
                <a:lnTo>
                  <a:pt x="2038938" y="26920"/>
                </a:lnTo>
                <a:lnTo>
                  <a:pt x="2075222" y="44477"/>
                </a:lnTo>
                <a:lnTo>
                  <a:pt x="2109166" y="64375"/>
                </a:lnTo>
                <a:lnTo>
                  <a:pt x="2144279" y="85443"/>
                </a:lnTo>
                <a:lnTo>
                  <a:pt x="2179393" y="104171"/>
                </a:lnTo>
                <a:lnTo>
                  <a:pt x="2214507" y="122898"/>
                </a:lnTo>
                <a:lnTo>
                  <a:pt x="2248450" y="136943"/>
                </a:lnTo>
                <a:lnTo>
                  <a:pt x="2285905" y="146307"/>
                </a:lnTo>
                <a:lnTo>
                  <a:pt x="2322189" y="150989"/>
                </a:lnTo>
                <a:lnTo>
                  <a:pt x="2360814" y="150989"/>
                </a:lnTo>
                <a:lnTo>
                  <a:pt x="2400610" y="148648"/>
                </a:lnTo>
                <a:lnTo>
                  <a:pt x="2440405" y="143966"/>
                </a:lnTo>
                <a:lnTo>
                  <a:pt x="2480201" y="138114"/>
                </a:lnTo>
                <a:lnTo>
                  <a:pt x="2519996" y="133432"/>
                </a:lnTo>
                <a:lnTo>
                  <a:pt x="2559792" y="129921"/>
                </a:lnTo>
                <a:lnTo>
                  <a:pt x="2597247" y="131091"/>
                </a:lnTo>
                <a:lnTo>
                  <a:pt x="2633531" y="135773"/>
                </a:lnTo>
                <a:lnTo>
                  <a:pt x="2668644" y="146307"/>
                </a:lnTo>
                <a:lnTo>
                  <a:pt x="2697906" y="161523"/>
                </a:lnTo>
                <a:lnTo>
                  <a:pt x="2725997" y="181421"/>
                </a:lnTo>
                <a:lnTo>
                  <a:pt x="2750577" y="204830"/>
                </a:lnTo>
                <a:lnTo>
                  <a:pt x="2775156" y="231750"/>
                </a:lnTo>
                <a:lnTo>
                  <a:pt x="2797395" y="259841"/>
                </a:lnTo>
                <a:lnTo>
                  <a:pt x="2819634" y="289103"/>
                </a:lnTo>
                <a:lnTo>
                  <a:pt x="2841872" y="318364"/>
                </a:lnTo>
                <a:lnTo>
                  <a:pt x="2864111" y="346455"/>
                </a:lnTo>
                <a:lnTo>
                  <a:pt x="2887520" y="373376"/>
                </a:lnTo>
                <a:lnTo>
                  <a:pt x="2914441" y="396785"/>
                </a:lnTo>
                <a:lnTo>
                  <a:pt x="2940191" y="417853"/>
                </a:lnTo>
                <a:lnTo>
                  <a:pt x="2969452" y="434240"/>
                </a:lnTo>
                <a:lnTo>
                  <a:pt x="3001055" y="448285"/>
                </a:lnTo>
                <a:lnTo>
                  <a:pt x="3034998" y="459990"/>
                </a:lnTo>
                <a:lnTo>
                  <a:pt x="3070112" y="470524"/>
                </a:lnTo>
                <a:lnTo>
                  <a:pt x="3105226" y="479888"/>
                </a:lnTo>
                <a:lnTo>
                  <a:pt x="3141510" y="489251"/>
                </a:lnTo>
                <a:lnTo>
                  <a:pt x="3175453" y="499785"/>
                </a:lnTo>
                <a:lnTo>
                  <a:pt x="3209396" y="511490"/>
                </a:lnTo>
                <a:lnTo>
                  <a:pt x="3240999" y="525535"/>
                </a:lnTo>
                <a:lnTo>
                  <a:pt x="3269090" y="543092"/>
                </a:lnTo>
                <a:lnTo>
                  <a:pt x="3294840" y="564161"/>
                </a:lnTo>
                <a:lnTo>
                  <a:pt x="3315908" y="589911"/>
                </a:lnTo>
                <a:lnTo>
                  <a:pt x="3333465" y="618002"/>
                </a:lnTo>
                <a:lnTo>
                  <a:pt x="3347510" y="649604"/>
                </a:lnTo>
                <a:lnTo>
                  <a:pt x="3359215" y="683547"/>
                </a:lnTo>
                <a:lnTo>
                  <a:pt x="3369749" y="717491"/>
                </a:lnTo>
                <a:lnTo>
                  <a:pt x="3379113" y="753775"/>
                </a:lnTo>
                <a:lnTo>
                  <a:pt x="3388476" y="788889"/>
                </a:lnTo>
                <a:lnTo>
                  <a:pt x="3399010" y="824002"/>
                </a:lnTo>
                <a:lnTo>
                  <a:pt x="3410715" y="857946"/>
                </a:lnTo>
                <a:lnTo>
                  <a:pt x="3424760" y="889548"/>
                </a:lnTo>
                <a:lnTo>
                  <a:pt x="3441147" y="918809"/>
                </a:lnTo>
                <a:lnTo>
                  <a:pt x="3462215" y="944560"/>
                </a:lnTo>
                <a:lnTo>
                  <a:pt x="3485624" y="971480"/>
                </a:lnTo>
                <a:lnTo>
                  <a:pt x="3512545" y="994889"/>
                </a:lnTo>
                <a:lnTo>
                  <a:pt x="3540636" y="1017128"/>
                </a:lnTo>
                <a:lnTo>
                  <a:pt x="3571068" y="1039367"/>
                </a:lnTo>
                <a:lnTo>
                  <a:pt x="3600329" y="1061605"/>
                </a:lnTo>
                <a:lnTo>
                  <a:pt x="3628420" y="1083844"/>
                </a:lnTo>
                <a:lnTo>
                  <a:pt x="3655341" y="1108424"/>
                </a:lnTo>
                <a:lnTo>
                  <a:pt x="3678750" y="1133003"/>
                </a:lnTo>
                <a:lnTo>
                  <a:pt x="3698648" y="1161094"/>
                </a:lnTo>
                <a:lnTo>
                  <a:pt x="3713864" y="1190356"/>
                </a:lnTo>
                <a:lnTo>
                  <a:pt x="3724398" y="1225469"/>
                </a:lnTo>
                <a:lnTo>
                  <a:pt x="3729080" y="1261754"/>
                </a:lnTo>
                <a:lnTo>
                  <a:pt x="3730250" y="1299208"/>
                </a:lnTo>
                <a:lnTo>
                  <a:pt x="3726739" y="1339004"/>
                </a:lnTo>
                <a:lnTo>
                  <a:pt x="3722057" y="1378799"/>
                </a:lnTo>
                <a:lnTo>
                  <a:pt x="3716205" y="1418595"/>
                </a:lnTo>
                <a:lnTo>
                  <a:pt x="3711523" y="1458391"/>
                </a:lnTo>
                <a:lnTo>
                  <a:pt x="3709182" y="1498186"/>
                </a:lnTo>
                <a:lnTo>
                  <a:pt x="3709182" y="1536811"/>
                </a:lnTo>
                <a:lnTo>
                  <a:pt x="3713864" y="1573096"/>
                </a:lnTo>
                <a:lnTo>
                  <a:pt x="3723228" y="1609380"/>
                </a:lnTo>
                <a:lnTo>
                  <a:pt x="3737273" y="1643323"/>
                </a:lnTo>
                <a:lnTo>
                  <a:pt x="3756000" y="1678437"/>
                </a:lnTo>
                <a:lnTo>
                  <a:pt x="3774728" y="1713550"/>
                </a:lnTo>
                <a:lnTo>
                  <a:pt x="3795796" y="1748664"/>
                </a:lnTo>
                <a:lnTo>
                  <a:pt x="3815694" y="1782608"/>
                </a:lnTo>
                <a:lnTo>
                  <a:pt x="3833250" y="1818892"/>
                </a:lnTo>
                <a:lnTo>
                  <a:pt x="3847296" y="1854005"/>
                </a:lnTo>
                <a:lnTo>
                  <a:pt x="3856660" y="1890290"/>
                </a:lnTo>
                <a:lnTo>
                  <a:pt x="3860171" y="1927744"/>
                </a:lnTo>
                <a:lnTo>
                  <a:pt x="3856660" y="1965199"/>
                </a:lnTo>
                <a:lnTo>
                  <a:pt x="3847296" y="2001483"/>
                </a:lnTo>
                <a:lnTo>
                  <a:pt x="3833250" y="2036597"/>
                </a:lnTo>
                <a:lnTo>
                  <a:pt x="3815694" y="2072881"/>
                </a:lnTo>
                <a:lnTo>
                  <a:pt x="3795796" y="2106824"/>
                </a:lnTo>
                <a:lnTo>
                  <a:pt x="3774728" y="2141938"/>
                </a:lnTo>
                <a:lnTo>
                  <a:pt x="3756000" y="2177052"/>
                </a:lnTo>
                <a:lnTo>
                  <a:pt x="3737273" y="2212166"/>
                </a:lnTo>
                <a:lnTo>
                  <a:pt x="3723228" y="2246109"/>
                </a:lnTo>
                <a:lnTo>
                  <a:pt x="3713864" y="2282393"/>
                </a:lnTo>
                <a:lnTo>
                  <a:pt x="3709182" y="2318677"/>
                </a:lnTo>
                <a:lnTo>
                  <a:pt x="3709182" y="2357302"/>
                </a:lnTo>
                <a:lnTo>
                  <a:pt x="3711523" y="2397098"/>
                </a:lnTo>
                <a:lnTo>
                  <a:pt x="3716205" y="2436894"/>
                </a:lnTo>
                <a:lnTo>
                  <a:pt x="3722057" y="2476689"/>
                </a:lnTo>
                <a:lnTo>
                  <a:pt x="3726739" y="2516485"/>
                </a:lnTo>
                <a:lnTo>
                  <a:pt x="3730250" y="2556280"/>
                </a:lnTo>
                <a:lnTo>
                  <a:pt x="3729080" y="2593735"/>
                </a:lnTo>
                <a:lnTo>
                  <a:pt x="3724398" y="2630019"/>
                </a:lnTo>
                <a:lnTo>
                  <a:pt x="3713864" y="2665133"/>
                </a:lnTo>
                <a:lnTo>
                  <a:pt x="3698648" y="2694394"/>
                </a:lnTo>
                <a:lnTo>
                  <a:pt x="3678750" y="2722485"/>
                </a:lnTo>
                <a:lnTo>
                  <a:pt x="3655341" y="2747065"/>
                </a:lnTo>
                <a:lnTo>
                  <a:pt x="3628420" y="2771645"/>
                </a:lnTo>
                <a:lnTo>
                  <a:pt x="3600329" y="2793883"/>
                </a:lnTo>
                <a:lnTo>
                  <a:pt x="3571068" y="2816122"/>
                </a:lnTo>
                <a:lnTo>
                  <a:pt x="3540636" y="2838361"/>
                </a:lnTo>
                <a:lnTo>
                  <a:pt x="3512545" y="2860599"/>
                </a:lnTo>
                <a:lnTo>
                  <a:pt x="3485624" y="2884009"/>
                </a:lnTo>
                <a:lnTo>
                  <a:pt x="3462215" y="2910929"/>
                </a:lnTo>
                <a:lnTo>
                  <a:pt x="3441147" y="2936679"/>
                </a:lnTo>
                <a:lnTo>
                  <a:pt x="3424760" y="2965941"/>
                </a:lnTo>
                <a:lnTo>
                  <a:pt x="3410715" y="2997543"/>
                </a:lnTo>
                <a:lnTo>
                  <a:pt x="3399010" y="3031486"/>
                </a:lnTo>
                <a:lnTo>
                  <a:pt x="3388476" y="3066600"/>
                </a:lnTo>
                <a:lnTo>
                  <a:pt x="3379113" y="3101714"/>
                </a:lnTo>
                <a:lnTo>
                  <a:pt x="3369749" y="3137998"/>
                </a:lnTo>
                <a:lnTo>
                  <a:pt x="3359215" y="3171941"/>
                </a:lnTo>
                <a:lnTo>
                  <a:pt x="3347510" y="3205885"/>
                </a:lnTo>
                <a:lnTo>
                  <a:pt x="3333465" y="3237487"/>
                </a:lnTo>
                <a:lnTo>
                  <a:pt x="3315908" y="3265578"/>
                </a:lnTo>
                <a:lnTo>
                  <a:pt x="3294840" y="3291328"/>
                </a:lnTo>
                <a:lnTo>
                  <a:pt x="3269090" y="3312396"/>
                </a:lnTo>
                <a:lnTo>
                  <a:pt x="3240999" y="3329953"/>
                </a:lnTo>
                <a:lnTo>
                  <a:pt x="3209396" y="3343999"/>
                </a:lnTo>
                <a:lnTo>
                  <a:pt x="3175453" y="3355703"/>
                </a:lnTo>
                <a:lnTo>
                  <a:pt x="3141510" y="3366237"/>
                </a:lnTo>
                <a:lnTo>
                  <a:pt x="3105226" y="3375601"/>
                </a:lnTo>
                <a:lnTo>
                  <a:pt x="3070112" y="3384965"/>
                </a:lnTo>
                <a:lnTo>
                  <a:pt x="3034998" y="3395499"/>
                </a:lnTo>
                <a:lnTo>
                  <a:pt x="3001055" y="3407203"/>
                </a:lnTo>
                <a:lnTo>
                  <a:pt x="2969452" y="3421249"/>
                </a:lnTo>
                <a:lnTo>
                  <a:pt x="2940191" y="3437635"/>
                </a:lnTo>
                <a:lnTo>
                  <a:pt x="2914441" y="3458704"/>
                </a:lnTo>
                <a:lnTo>
                  <a:pt x="2887520" y="3482113"/>
                </a:lnTo>
                <a:lnTo>
                  <a:pt x="2864111" y="3509033"/>
                </a:lnTo>
                <a:lnTo>
                  <a:pt x="2841872" y="3537124"/>
                </a:lnTo>
                <a:lnTo>
                  <a:pt x="2819634" y="3566386"/>
                </a:lnTo>
                <a:lnTo>
                  <a:pt x="2797395" y="3595647"/>
                </a:lnTo>
                <a:lnTo>
                  <a:pt x="2775156" y="3623738"/>
                </a:lnTo>
                <a:lnTo>
                  <a:pt x="2750577" y="3650659"/>
                </a:lnTo>
                <a:lnTo>
                  <a:pt x="2725997" y="3674068"/>
                </a:lnTo>
                <a:lnTo>
                  <a:pt x="2697906" y="3693966"/>
                </a:lnTo>
                <a:lnTo>
                  <a:pt x="2668644" y="3709182"/>
                </a:lnTo>
                <a:lnTo>
                  <a:pt x="2633531" y="3719716"/>
                </a:lnTo>
                <a:lnTo>
                  <a:pt x="2597247" y="3724398"/>
                </a:lnTo>
                <a:lnTo>
                  <a:pt x="2559792" y="3725568"/>
                </a:lnTo>
                <a:lnTo>
                  <a:pt x="2519996" y="3722057"/>
                </a:lnTo>
                <a:lnTo>
                  <a:pt x="2480201" y="3717375"/>
                </a:lnTo>
                <a:lnTo>
                  <a:pt x="2440405" y="3711523"/>
                </a:lnTo>
                <a:lnTo>
                  <a:pt x="2400610" y="3706841"/>
                </a:lnTo>
                <a:lnTo>
                  <a:pt x="2360814" y="3704500"/>
                </a:lnTo>
                <a:lnTo>
                  <a:pt x="2322189" y="3704500"/>
                </a:lnTo>
                <a:lnTo>
                  <a:pt x="2285905" y="3709182"/>
                </a:lnTo>
                <a:lnTo>
                  <a:pt x="2248450" y="3718545"/>
                </a:lnTo>
                <a:lnTo>
                  <a:pt x="2214507" y="3732591"/>
                </a:lnTo>
                <a:lnTo>
                  <a:pt x="2179393" y="3751318"/>
                </a:lnTo>
                <a:lnTo>
                  <a:pt x="2144279" y="3770045"/>
                </a:lnTo>
                <a:lnTo>
                  <a:pt x="2109166" y="3791114"/>
                </a:lnTo>
                <a:lnTo>
                  <a:pt x="2075222" y="3811011"/>
                </a:lnTo>
                <a:lnTo>
                  <a:pt x="2038938" y="3828568"/>
                </a:lnTo>
                <a:lnTo>
                  <a:pt x="2003824" y="3842614"/>
                </a:lnTo>
                <a:lnTo>
                  <a:pt x="1967540" y="3851978"/>
                </a:lnTo>
                <a:lnTo>
                  <a:pt x="1930086" y="3855489"/>
                </a:lnTo>
                <a:lnTo>
                  <a:pt x="1892631" y="3851978"/>
                </a:lnTo>
                <a:lnTo>
                  <a:pt x="1856347" y="3842614"/>
                </a:lnTo>
                <a:lnTo>
                  <a:pt x="1821233" y="3828568"/>
                </a:lnTo>
                <a:lnTo>
                  <a:pt x="1784949" y="3811011"/>
                </a:lnTo>
                <a:lnTo>
                  <a:pt x="1751005" y="3791114"/>
                </a:lnTo>
                <a:lnTo>
                  <a:pt x="1715892" y="3770045"/>
                </a:lnTo>
                <a:lnTo>
                  <a:pt x="1680778" y="3751318"/>
                </a:lnTo>
                <a:lnTo>
                  <a:pt x="1645664" y="3732591"/>
                </a:lnTo>
                <a:lnTo>
                  <a:pt x="1610550" y="3718545"/>
                </a:lnTo>
                <a:lnTo>
                  <a:pt x="1574266" y="3709182"/>
                </a:lnTo>
                <a:lnTo>
                  <a:pt x="1537982" y="3704500"/>
                </a:lnTo>
                <a:lnTo>
                  <a:pt x="1499357" y="3704500"/>
                </a:lnTo>
                <a:lnTo>
                  <a:pt x="1459561" y="3706841"/>
                </a:lnTo>
                <a:lnTo>
                  <a:pt x="1419766" y="3711523"/>
                </a:lnTo>
                <a:lnTo>
                  <a:pt x="1379970" y="3717375"/>
                </a:lnTo>
                <a:lnTo>
                  <a:pt x="1340175" y="3722057"/>
                </a:lnTo>
                <a:lnTo>
                  <a:pt x="1300379" y="3725568"/>
                </a:lnTo>
                <a:lnTo>
                  <a:pt x="1262924" y="3724398"/>
                </a:lnTo>
                <a:lnTo>
                  <a:pt x="1226640" y="3719716"/>
                </a:lnTo>
                <a:lnTo>
                  <a:pt x="1191526" y="3709182"/>
                </a:lnTo>
                <a:lnTo>
                  <a:pt x="1162265" y="3693966"/>
                </a:lnTo>
                <a:lnTo>
                  <a:pt x="1134174" y="3674068"/>
                </a:lnTo>
                <a:lnTo>
                  <a:pt x="1109594" y="3650659"/>
                </a:lnTo>
                <a:lnTo>
                  <a:pt x="1085015" y="3623738"/>
                </a:lnTo>
                <a:lnTo>
                  <a:pt x="1062776" y="3595647"/>
                </a:lnTo>
                <a:lnTo>
                  <a:pt x="1040537" y="3566386"/>
                </a:lnTo>
                <a:lnTo>
                  <a:pt x="1018299" y="3537124"/>
                </a:lnTo>
                <a:lnTo>
                  <a:pt x="996060" y="3509033"/>
                </a:lnTo>
                <a:lnTo>
                  <a:pt x="972651" y="3482113"/>
                </a:lnTo>
                <a:lnTo>
                  <a:pt x="945730" y="3458704"/>
                </a:lnTo>
                <a:lnTo>
                  <a:pt x="919980" y="3437635"/>
                </a:lnTo>
                <a:lnTo>
                  <a:pt x="890719" y="3421249"/>
                </a:lnTo>
                <a:lnTo>
                  <a:pt x="859116" y="3407203"/>
                </a:lnTo>
                <a:lnTo>
                  <a:pt x="825173" y="3395499"/>
                </a:lnTo>
                <a:lnTo>
                  <a:pt x="790059" y="3384965"/>
                </a:lnTo>
                <a:lnTo>
                  <a:pt x="754946" y="3375601"/>
                </a:lnTo>
                <a:lnTo>
                  <a:pt x="718662" y="3366237"/>
                </a:lnTo>
                <a:lnTo>
                  <a:pt x="684718" y="3355703"/>
                </a:lnTo>
                <a:lnTo>
                  <a:pt x="650775" y="3343999"/>
                </a:lnTo>
                <a:lnTo>
                  <a:pt x="619173" y="3329953"/>
                </a:lnTo>
                <a:lnTo>
                  <a:pt x="591082" y="3312396"/>
                </a:lnTo>
                <a:lnTo>
                  <a:pt x="565332" y="3291328"/>
                </a:lnTo>
                <a:lnTo>
                  <a:pt x="544263" y="3265578"/>
                </a:lnTo>
                <a:lnTo>
                  <a:pt x="526706" y="3237487"/>
                </a:lnTo>
                <a:lnTo>
                  <a:pt x="512661" y="3205885"/>
                </a:lnTo>
                <a:lnTo>
                  <a:pt x="500956" y="3171941"/>
                </a:lnTo>
                <a:lnTo>
                  <a:pt x="490422" y="3137998"/>
                </a:lnTo>
                <a:lnTo>
                  <a:pt x="481059" y="3101714"/>
                </a:lnTo>
                <a:lnTo>
                  <a:pt x="471695" y="3066600"/>
                </a:lnTo>
                <a:lnTo>
                  <a:pt x="461161" y="3031486"/>
                </a:lnTo>
                <a:lnTo>
                  <a:pt x="449456" y="2997543"/>
                </a:lnTo>
                <a:lnTo>
                  <a:pt x="435411" y="2965941"/>
                </a:lnTo>
                <a:lnTo>
                  <a:pt x="419024" y="2936679"/>
                </a:lnTo>
                <a:lnTo>
                  <a:pt x="397956" y="2910929"/>
                </a:lnTo>
                <a:lnTo>
                  <a:pt x="374547" y="2884009"/>
                </a:lnTo>
                <a:lnTo>
                  <a:pt x="347626" y="2860599"/>
                </a:lnTo>
                <a:lnTo>
                  <a:pt x="318365" y="2838361"/>
                </a:lnTo>
                <a:lnTo>
                  <a:pt x="289103" y="2816122"/>
                </a:lnTo>
                <a:lnTo>
                  <a:pt x="259842" y="2793883"/>
                </a:lnTo>
                <a:lnTo>
                  <a:pt x="231751" y="2771645"/>
                </a:lnTo>
                <a:lnTo>
                  <a:pt x="204830" y="2747065"/>
                </a:lnTo>
                <a:lnTo>
                  <a:pt x="181421" y="2722485"/>
                </a:lnTo>
                <a:lnTo>
                  <a:pt x="161523" y="2694394"/>
                </a:lnTo>
                <a:lnTo>
                  <a:pt x="146308" y="2665133"/>
                </a:lnTo>
                <a:lnTo>
                  <a:pt x="135773" y="2630019"/>
                </a:lnTo>
                <a:lnTo>
                  <a:pt x="131092" y="2593735"/>
                </a:lnTo>
                <a:lnTo>
                  <a:pt x="129921" y="2556280"/>
                </a:lnTo>
                <a:lnTo>
                  <a:pt x="133432" y="2516485"/>
                </a:lnTo>
                <a:lnTo>
                  <a:pt x="138114" y="2476689"/>
                </a:lnTo>
                <a:lnTo>
                  <a:pt x="143967" y="2436894"/>
                </a:lnTo>
                <a:lnTo>
                  <a:pt x="148648" y="2397098"/>
                </a:lnTo>
                <a:lnTo>
                  <a:pt x="150989" y="2357302"/>
                </a:lnTo>
                <a:lnTo>
                  <a:pt x="150989" y="2318677"/>
                </a:lnTo>
                <a:lnTo>
                  <a:pt x="146308" y="2282393"/>
                </a:lnTo>
                <a:lnTo>
                  <a:pt x="136944" y="2246109"/>
                </a:lnTo>
                <a:lnTo>
                  <a:pt x="122898" y="2212166"/>
                </a:lnTo>
                <a:lnTo>
                  <a:pt x="105341" y="2177052"/>
                </a:lnTo>
                <a:lnTo>
                  <a:pt x="85444" y="2141938"/>
                </a:lnTo>
                <a:lnTo>
                  <a:pt x="64375" y="2106824"/>
                </a:lnTo>
                <a:lnTo>
                  <a:pt x="44478" y="2072881"/>
                </a:lnTo>
                <a:lnTo>
                  <a:pt x="26921" y="2036597"/>
                </a:lnTo>
                <a:lnTo>
                  <a:pt x="12875" y="2001483"/>
                </a:lnTo>
                <a:lnTo>
                  <a:pt x="3512" y="1965199"/>
                </a:lnTo>
                <a:lnTo>
                  <a:pt x="0" y="1927744"/>
                </a:lnTo>
                <a:lnTo>
                  <a:pt x="3512" y="1890290"/>
                </a:lnTo>
                <a:lnTo>
                  <a:pt x="12875" y="1854005"/>
                </a:lnTo>
                <a:lnTo>
                  <a:pt x="26921" y="1818892"/>
                </a:lnTo>
                <a:lnTo>
                  <a:pt x="44478" y="1782608"/>
                </a:lnTo>
                <a:lnTo>
                  <a:pt x="64375" y="1748664"/>
                </a:lnTo>
                <a:lnTo>
                  <a:pt x="85444" y="1713550"/>
                </a:lnTo>
                <a:lnTo>
                  <a:pt x="105341" y="1678437"/>
                </a:lnTo>
                <a:lnTo>
                  <a:pt x="122898" y="1643323"/>
                </a:lnTo>
                <a:lnTo>
                  <a:pt x="136944" y="1609380"/>
                </a:lnTo>
                <a:lnTo>
                  <a:pt x="146308" y="1573096"/>
                </a:lnTo>
                <a:lnTo>
                  <a:pt x="150989" y="1536811"/>
                </a:lnTo>
                <a:lnTo>
                  <a:pt x="150989" y="1498186"/>
                </a:lnTo>
                <a:lnTo>
                  <a:pt x="148648" y="1458391"/>
                </a:lnTo>
                <a:lnTo>
                  <a:pt x="143967" y="1418595"/>
                </a:lnTo>
                <a:lnTo>
                  <a:pt x="138114" y="1378799"/>
                </a:lnTo>
                <a:lnTo>
                  <a:pt x="133432" y="1339004"/>
                </a:lnTo>
                <a:lnTo>
                  <a:pt x="129921" y="1299208"/>
                </a:lnTo>
                <a:lnTo>
                  <a:pt x="131092" y="1261754"/>
                </a:lnTo>
                <a:lnTo>
                  <a:pt x="135773" y="1225469"/>
                </a:lnTo>
                <a:lnTo>
                  <a:pt x="146308" y="1190356"/>
                </a:lnTo>
                <a:lnTo>
                  <a:pt x="161523" y="1161094"/>
                </a:lnTo>
                <a:lnTo>
                  <a:pt x="181421" y="1133003"/>
                </a:lnTo>
                <a:lnTo>
                  <a:pt x="204830" y="1108424"/>
                </a:lnTo>
                <a:lnTo>
                  <a:pt x="231751" y="1083844"/>
                </a:lnTo>
                <a:lnTo>
                  <a:pt x="259842" y="1061605"/>
                </a:lnTo>
                <a:lnTo>
                  <a:pt x="289103" y="1039367"/>
                </a:lnTo>
                <a:lnTo>
                  <a:pt x="318365" y="1017128"/>
                </a:lnTo>
                <a:lnTo>
                  <a:pt x="347626" y="994889"/>
                </a:lnTo>
                <a:lnTo>
                  <a:pt x="374547" y="971480"/>
                </a:lnTo>
                <a:lnTo>
                  <a:pt x="397956" y="944560"/>
                </a:lnTo>
                <a:lnTo>
                  <a:pt x="419024" y="918809"/>
                </a:lnTo>
                <a:lnTo>
                  <a:pt x="435411" y="889548"/>
                </a:lnTo>
                <a:lnTo>
                  <a:pt x="449456" y="857946"/>
                </a:lnTo>
                <a:lnTo>
                  <a:pt x="461161" y="824002"/>
                </a:lnTo>
                <a:lnTo>
                  <a:pt x="471695" y="788889"/>
                </a:lnTo>
                <a:lnTo>
                  <a:pt x="481059" y="753775"/>
                </a:lnTo>
                <a:lnTo>
                  <a:pt x="490422" y="717491"/>
                </a:lnTo>
                <a:lnTo>
                  <a:pt x="500956" y="683547"/>
                </a:lnTo>
                <a:lnTo>
                  <a:pt x="512661" y="649604"/>
                </a:lnTo>
                <a:lnTo>
                  <a:pt x="526706" y="618002"/>
                </a:lnTo>
                <a:lnTo>
                  <a:pt x="544263" y="589911"/>
                </a:lnTo>
                <a:lnTo>
                  <a:pt x="565332" y="564161"/>
                </a:lnTo>
                <a:lnTo>
                  <a:pt x="591082" y="543092"/>
                </a:lnTo>
                <a:lnTo>
                  <a:pt x="619173" y="525535"/>
                </a:lnTo>
                <a:lnTo>
                  <a:pt x="650775" y="511490"/>
                </a:lnTo>
                <a:lnTo>
                  <a:pt x="684718" y="499785"/>
                </a:lnTo>
                <a:lnTo>
                  <a:pt x="718662" y="489251"/>
                </a:lnTo>
                <a:lnTo>
                  <a:pt x="754946" y="479888"/>
                </a:lnTo>
                <a:lnTo>
                  <a:pt x="790059" y="470524"/>
                </a:lnTo>
                <a:lnTo>
                  <a:pt x="825173" y="459990"/>
                </a:lnTo>
                <a:lnTo>
                  <a:pt x="859116" y="448285"/>
                </a:lnTo>
                <a:lnTo>
                  <a:pt x="890719" y="434240"/>
                </a:lnTo>
                <a:lnTo>
                  <a:pt x="919980" y="417853"/>
                </a:lnTo>
                <a:lnTo>
                  <a:pt x="945730" y="396785"/>
                </a:lnTo>
                <a:lnTo>
                  <a:pt x="972651" y="373376"/>
                </a:lnTo>
                <a:lnTo>
                  <a:pt x="996060" y="346455"/>
                </a:lnTo>
                <a:lnTo>
                  <a:pt x="1018299" y="318364"/>
                </a:lnTo>
                <a:lnTo>
                  <a:pt x="1040537" y="289103"/>
                </a:lnTo>
                <a:lnTo>
                  <a:pt x="1062776" y="259841"/>
                </a:lnTo>
                <a:lnTo>
                  <a:pt x="1085015" y="231750"/>
                </a:lnTo>
                <a:lnTo>
                  <a:pt x="1109594" y="204830"/>
                </a:lnTo>
                <a:lnTo>
                  <a:pt x="1134174" y="181421"/>
                </a:lnTo>
                <a:lnTo>
                  <a:pt x="1162265" y="161523"/>
                </a:lnTo>
                <a:lnTo>
                  <a:pt x="1191526" y="146307"/>
                </a:lnTo>
                <a:lnTo>
                  <a:pt x="1226640" y="135773"/>
                </a:lnTo>
                <a:lnTo>
                  <a:pt x="1262924" y="131091"/>
                </a:lnTo>
                <a:lnTo>
                  <a:pt x="1300379" y="129921"/>
                </a:lnTo>
                <a:lnTo>
                  <a:pt x="1340175" y="133432"/>
                </a:lnTo>
                <a:lnTo>
                  <a:pt x="1379970" y="138114"/>
                </a:lnTo>
                <a:lnTo>
                  <a:pt x="1419766" y="143966"/>
                </a:lnTo>
                <a:lnTo>
                  <a:pt x="1459561" y="148648"/>
                </a:lnTo>
                <a:lnTo>
                  <a:pt x="1499357" y="150989"/>
                </a:lnTo>
                <a:lnTo>
                  <a:pt x="1537982" y="150989"/>
                </a:lnTo>
                <a:lnTo>
                  <a:pt x="1574266" y="146307"/>
                </a:lnTo>
                <a:lnTo>
                  <a:pt x="1610550" y="136943"/>
                </a:lnTo>
                <a:lnTo>
                  <a:pt x="1645664" y="122898"/>
                </a:lnTo>
                <a:lnTo>
                  <a:pt x="1680778" y="104171"/>
                </a:lnTo>
                <a:lnTo>
                  <a:pt x="1715892" y="85443"/>
                </a:lnTo>
                <a:lnTo>
                  <a:pt x="1751005" y="64375"/>
                </a:lnTo>
                <a:lnTo>
                  <a:pt x="1784949" y="44477"/>
                </a:lnTo>
                <a:lnTo>
                  <a:pt x="1821233" y="26920"/>
                </a:lnTo>
                <a:lnTo>
                  <a:pt x="1856347" y="12875"/>
                </a:lnTo>
                <a:lnTo>
                  <a:pt x="1892631" y="351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199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4107" name="Rectangle 4106">
            <a:extLst>
              <a:ext uri="{FF2B5EF4-FFF2-40B4-BE49-F238E27FC236}">
                <a16:creationId xmlns:a16="http://schemas.microsoft.com/office/drawing/2014/main" id="{A2805736-925B-4E6B-9FAB-73BA23E1E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445B2C-960A-8999-9B23-9423E8C39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197" y="382385"/>
            <a:ext cx="3111669" cy="8997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000"/>
              <a:t>extra/less</a:t>
            </a:r>
          </a:p>
        </p:txBody>
      </p: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E9EA2B43-8884-423C-B0EB-8949B0462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5AAD79-B88A-4770-5D95-73BEB317E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5197" y="1613434"/>
            <a:ext cx="3111668" cy="459495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dirty="0"/>
              <a:t>P between letters </a:t>
            </a:r>
          </a:p>
          <a:p>
            <a:r>
              <a:rPr lang="en-US" sz="1600" dirty="0"/>
              <a:t>‘</a:t>
            </a:r>
            <a:r>
              <a:rPr lang="en-US" sz="1600" dirty="0" err="1"/>
              <a:t>somePthing</a:t>
            </a:r>
            <a:r>
              <a:rPr lang="en-US" sz="1600" dirty="0"/>
              <a:t>’</a:t>
            </a:r>
          </a:p>
          <a:p>
            <a:r>
              <a:rPr lang="en-US" sz="1600" dirty="0">
                <a:effectLst/>
              </a:rPr>
              <a:t>The brits </a:t>
            </a:r>
            <a:r>
              <a:rPr lang="en-US" sz="1600" dirty="0">
                <a:effectLst/>
                <a:sym typeface="Wingdings" panose="05000000000000000000" pitchFamily="2" charset="2"/>
              </a:rPr>
              <a:t> less sylla</a:t>
            </a:r>
            <a:r>
              <a:rPr lang="en-US" sz="1600" dirty="0">
                <a:sym typeface="Wingdings" panose="05000000000000000000" pitchFamily="2" charset="2"/>
              </a:rPr>
              <a:t>bles</a:t>
            </a:r>
          </a:p>
          <a:p>
            <a:pPr lvl="1"/>
            <a:r>
              <a:rPr lang="en-US" sz="1400" dirty="0">
                <a:sym typeface="Wingdings" panose="05000000000000000000" pitchFamily="2" charset="2"/>
              </a:rPr>
              <a:t>‘</a:t>
            </a:r>
            <a:r>
              <a:rPr lang="en-US" sz="1400" dirty="0" err="1">
                <a:sym typeface="Wingdings" panose="05000000000000000000" pitchFamily="2" charset="2"/>
              </a:rPr>
              <a:t>meejutly</a:t>
            </a:r>
            <a:r>
              <a:rPr lang="en-US" sz="1400" dirty="0">
                <a:sym typeface="Wingdings" panose="05000000000000000000" pitchFamily="2" charset="2"/>
              </a:rPr>
              <a:t>’- ‘</a:t>
            </a:r>
            <a:r>
              <a:rPr lang="en-US" sz="1400" dirty="0" err="1">
                <a:sym typeface="Wingdings" panose="05000000000000000000" pitchFamily="2" charset="2"/>
              </a:rPr>
              <a:t>nessree</a:t>
            </a:r>
            <a:r>
              <a:rPr lang="en-US" sz="1400" dirty="0">
                <a:sym typeface="Wingdings" panose="05000000000000000000" pitchFamily="2" charset="2"/>
              </a:rPr>
              <a:t>’</a:t>
            </a:r>
          </a:p>
          <a:p>
            <a:r>
              <a:rPr lang="en-US" sz="1600" dirty="0">
                <a:sym typeface="Wingdings" panose="05000000000000000000" pitchFamily="2" charset="2"/>
              </a:rPr>
              <a:t>Americans syllables important</a:t>
            </a:r>
          </a:p>
          <a:p>
            <a:pPr lvl="1"/>
            <a:r>
              <a:rPr lang="en-US" sz="1400" dirty="0">
                <a:effectLst/>
              </a:rPr>
              <a:t>less precisely</a:t>
            </a:r>
            <a:r>
              <a:rPr lang="en-US" sz="1400" dirty="0">
                <a:effectLst/>
                <a:sym typeface="Wingdings" panose="05000000000000000000" pitchFamily="2" charset="2"/>
              </a:rPr>
              <a:t> 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</a:p>
          <a:p>
            <a:r>
              <a:rPr lang="en-US" sz="1600" dirty="0">
                <a:sym typeface="Wingdings" panose="05000000000000000000" pitchFamily="2" charset="2"/>
              </a:rPr>
              <a:t>Helped: ‘</a:t>
            </a:r>
            <a:r>
              <a:rPr lang="en-US" sz="1600" dirty="0" err="1">
                <a:sym typeface="Wingdings" panose="05000000000000000000" pitchFamily="2" charset="2"/>
              </a:rPr>
              <a:t>helpt</a:t>
            </a:r>
            <a:r>
              <a:rPr lang="en-US" sz="1600" dirty="0">
                <a:sym typeface="Wingdings" panose="05000000000000000000" pitchFamily="2" charset="2"/>
              </a:rPr>
              <a:t>’-’help-</a:t>
            </a:r>
            <a:r>
              <a:rPr lang="en-US" sz="1600" dirty="0" err="1">
                <a:sym typeface="Wingdings" panose="05000000000000000000" pitchFamily="2" charset="2"/>
              </a:rPr>
              <a:t>ud</a:t>
            </a:r>
            <a:r>
              <a:rPr lang="en-US" sz="1600" dirty="0">
                <a:sym typeface="Wingdings" panose="05000000000000000000" pitchFamily="2" charset="2"/>
              </a:rPr>
              <a:t>’</a:t>
            </a:r>
          </a:p>
          <a:p>
            <a:r>
              <a:rPr lang="en-US" sz="1600" dirty="0">
                <a:sym typeface="Wingdings" panose="05000000000000000000" pitchFamily="2" charset="2"/>
              </a:rPr>
              <a:t>future</a:t>
            </a:r>
            <a:endParaRPr lang="en-US" sz="1600" dirty="0"/>
          </a:p>
        </p:txBody>
      </p:sp>
      <p:sp>
        <p:nvSpPr>
          <p:cNvPr id="4111" name="Rectangle 4110">
            <a:extLst>
              <a:ext uri="{FF2B5EF4-FFF2-40B4-BE49-F238E27FC236}">
                <a16:creationId xmlns:a16="http://schemas.microsoft.com/office/drawing/2014/main" id="{F884A938-C405-4F09-AA12-590BEE1DE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1" y="643467"/>
            <a:ext cx="7391400" cy="5564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How to Use Albeit in a Sentence? | Grammarly">
            <a:extLst>
              <a:ext uri="{FF2B5EF4-FFF2-40B4-BE49-F238E27FC236}">
                <a16:creationId xmlns:a16="http://schemas.microsoft.com/office/drawing/2014/main" id="{6C1175B3-C3E8-9BBF-D985-658613AC4BC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11748" y="1828846"/>
            <a:ext cx="6074784" cy="319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3032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Freeform 6">
            <a:extLst>
              <a:ext uri="{FF2B5EF4-FFF2-40B4-BE49-F238E27FC236}">
                <a16:creationId xmlns:a16="http://schemas.microsoft.com/office/drawing/2014/main" id="{C98F4480-8749-4E48-82BB-3A0F2F311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5129" name="Rectangle 5128">
            <a:extLst>
              <a:ext uri="{FF2B5EF4-FFF2-40B4-BE49-F238E27FC236}">
                <a16:creationId xmlns:a16="http://schemas.microsoft.com/office/drawing/2014/main" id="{5249F694-12BA-47C4-9FF3-570372F3B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5F8CBA1-C406-D6E9-0058-F283B5A06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1320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/>
              <a:t>listen carefully!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76EAC4-3AA4-5868-E071-383B9FE00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1678" y="2286001"/>
            <a:ext cx="4363595" cy="359359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effectLst/>
              </a:rPr>
              <a:t>syllables </a:t>
            </a:r>
            <a:r>
              <a:rPr lang="en-US">
                <a:effectLst/>
                <a:sym typeface="Wingdings" panose="05000000000000000000" pitchFamily="2" charset="2"/>
              </a:rPr>
              <a:t> very quickly</a:t>
            </a:r>
          </a:p>
          <a:p>
            <a:r>
              <a:rPr lang="en-US">
                <a:effectLst/>
              </a:rPr>
              <a:t>listen very carefully</a:t>
            </a:r>
            <a:endParaRPr lang="en-US">
              <a:sym typeface="Wingdings" panose="05000000000000000000" pitchFamily="2" charset="2"/>
            </a:endParaRPr>
          </a:p>
          <a:p>
            <a:r>
              <a:rPr lang="en-US">
                <a:sym typeface="Wingdings" panose="05000000000000000000" pitchFamily="2" charset="2"/>
              </a:rPr>
              <a:t>‘ I love you’ – ‘isle of view’</a:t>
            </a:r>
            <a:endParaRPr lang="en-US"/>
          </a:p>
        </p:txBody>
      </p:sp>
      <p:pic>
        <p:nvPicPr>
          <p:cNvPr id="5122" name="Picture 2" descr="Listen Carefully! concept stock illustration. Illustration of profit -  84156078">
            <a:extLst>
              <a:ext uri="{FF2B5EF4-FFF2-40B4-BE49-F238E27FC236}">
                <a16:creationId xmlns:a16="http://schemas.microsoft.com/office/drawing/2014/main" id="{1C988C75-93C3-35AC-D1F6-AFB854B3B76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08" r="13665" b="-2"/>
          <a:stretch/>
        </p:blipFill>
        <p:spPr bwMode="auto">
          <a:xfrm>
            <a:off x="6096000" y="580713"/>
            <a:ext cx="5414304" cy="5407737"/>
          </a:xfrm>
          <a:custGeom>
            <a:avLst/>
            <a:gdLst/>
            <a:ahLst/>
            <a:cxnLst/>
            <a:rect l="l" t="t" r="r" b="b"/>
            <a:pathLst>
              <a:path w="3860171" h="3855489">
                <a:moveTo>
                  <a:pt x="1930086" y="0"/>
                </a:moveTo>
                <a:lnTo>
                  <a:pt x="1967540" y="3511"/>
                </a:lnTo>
                <a:lnTo>
                  <a:pt x="2003824" y="12875"/>
                </a:lnTo>
                <a:lnTo>
                  <a:pt x="2038938" y="26920"/>
                </a:lnTo>
                <a:lnTo>
                  <a:pt x="2075222" y="44477"/>
                </a:lnTo>
                <a:lnTo>
                  <a:pt x="2109166" y="64375"/>
                </a:lnTo>
                <a:lnTo>
                  <a:pt x="2144279" y="85443"/>
                </a:lnTo>
                <a:lnTo>
                  <a:pt x="2179393" y="104171"/>
                </a:lnTo>
                <a:lnTo>
                  <a:pt x="2214507" y="122898"/>
                </a:lnTo>
                <a:lnTo>
                  <a:pt x="2248450" y="136943"/>
                </a:lnTo>
                <a:lnTo>
                  <a:pt x="2285905" y="146307"/>
                </a:lnTo>
                <a:lnTo>
                  <a:pt x="2322189" y="150989"/>
                </a:lnTo>
                <a:lnTo>
                  <a:pt x="2360814" y="150989"/>
                </a:lnTo>
                <a:lnTo>
                  <a:pt x="2400610" y="148648"/>
                </a:lnTo>
                <a:lnTo>
                  <a:pt x="2440405" y="143966"/>
                </a:lnTo>
                <a:lnTo>
                  <a:pt x="2480201" y="138114"/>
                </a:lnTo>
                <a:lnTo>
                  <a:pt x="2519996" y="133432"/>
                </a:lnTo>
                <a:lnTo>
                  <a:pt x="2559792" y="129921"/>
                </a:lnTo>
                <a:lnTo>
                  <a:pt x="2597247" y="131091"/>
                </a:lnTo>
                <a:lnTo>
                  <a:pt x="2633531" y="135773"/>
                </a:lnTo>
                <a:lnTo>
                  <a:pt x="2668644" y="146307"/>
                </a:lnTo>
                <a:lnTo>
                  <a:pt x="2697906" y="161523"/>
                </a:lnTo>
                <a:lnTo>
                  <a:pt x="2725997" y="181421"/>
                </a:lnTo>
                <a:lnTo>
                  <a:pt x="2750577" y="204830"/>
                </a:lnTo>
                <a:lnTo>
                  <a:pt x="2775156" y="231750"/>
                </a:lnTo>
                <a:lnTo>
                  <a:pt x="2797395" y="259841"/>
                </a:lnTo>
                <a:lnTo>
                  <a:pt x="2819634" y="289103"/>
                </a:lnTo>
                <a:lnTo>
                  <a:pt x="2841872" y="318364"/>
                </a:lnTo>
                <a:lnTo>
                  <a:pt x="2864111" y="346455"/>
                </a:lnTo>
                <a:lnTo>
                  <a:pt x="2887520" y="373376"/>
                </a:lnTo>
                <a:lnTo>
                  <a:pt x="2914441" y="396785"/>
                </a:lnTo>
                <a:lnTo>
                  <a:pt x="2940191" y="417853"/>
                </a:lnTo>
                <a:lnTo>
                  <a:pt x="2969452" y="434240"/>
                </a:lnTo>
                <a:lnTo>
                  <a:pt x="3001055" y="448285"/>
                </a:lnTo>
                <a:lnTo>
                  <a:pt x="3034998" y="459990"/>
                </a:lnTo>
                <a:lnTo>
                  <a:pt x="3070112" y="470524"/>
                </a:lnTo>
                <a:lnTo>
                  <a:pt x="3105226" y="479888"/>
                </a:lnTo>
                <a:lnTo>
                  <a:pt x="3141510" y="489251"/>
                </a:lnTo>
                <a:lnTo>
                  <a:pt x="3175453" y="499785"/>
                </a:lnTo>
                <a:lnTo>
                  <a:pt x="3209396" y="511490"/>
                </a:lnTo>
                <a:lnTo>
                  <a:pt x="3240999" y="525535"/>
                </a:lnTo>
                <a:lnTo>
                  <a:pt x="3269090" y="543092"/>
                </a:lnTo>
                <a:lnTo>
                  <a:pt x="3294840" y="564161"/>
                </a:lnTo>
                <a:lnTo>
                  <a:pt x="3315908" y="589911"/>
                </a:lnTo>
                <a:lnTo>
                  <a:pt x="3333465" y="618002"/>
                </a:lnTo>
                <a:lnTo>
                  <a:pt x="3347510" y="649604"/>
                </a:lnTo>
                <a:lnTo>
                  <a:pt x="3359215" y="683547"/>
                </a:lnTo>
                <a:lnTo>
                  <a:pt x="3369749" y="717491"/>
                </a:lnTo>
                <a:lnTo>
                  <a:pt x="3379113" y="753775"/>
                </a:lnTo>
                <a:lnTo>
                  <a:pt x="3388476" y="788889"/>
                </a:lnTo>
                <a:lnTo>
                  <a:pt x="3399010" y="824002"/>
                </a:lnTo>
                <a:lnTo>
                  <a:pt x="3410715" y="857946"/>
                </a:lnTo>
                <a:lnTo>
                  <a:pt x="3424760" y="889548"/>
                </a:lnTo>
                <a:lnTo>
                  <a:pt x="3441147" y="918809"/>
                </a:lnTo>
                <a:lnTo>
                  <a:pt x="3462215" y="944560"/>
                </a:lnTo>
                <a:lnTo>
                  <a:pt x="3485624" y="971480"/>
                </a:lnTo>
                <a:lnTo>
                  <a:pt x="3512545" y="994889"/>
                </a:lnTo>
                <a:lnTo>
                  <a:pt x="3540636" y="1017128"/>
                </a:lnTo>
                <a:lnTo>
                  <a:pt x="3571068" y="1039367"/>
                </a:lnTo>
                <a:lnTo>
                  <a:pt x="3600329" y="1061605"/>
                </a:lnTo>
                <a:lnTo>
                  <a:pt x="3628420" y="1083844"/>
                </a:lnTo>
                <a:lnTo>
                  <a:pt x="3655341" y="1108424"/>
                </a:lnTo>
                <a:lnTo>
                  <a:pt x="3678750" y="1133003"/>
                </a:lnTo>
                <a:lnTo>
                  <a:pt x="3698648" y="1161094"/>
                </a:lnTo>
                <a:lnTo>
                  <a:pt x="3713864" y="1190356"/>
                </a:lnTo>
                <a:lnTo>
                  <a:pt x="3724398" y="1225469"/>
                </a:lnTo>
                <a:lnTo>
                  <a:pt x="3729080" y="1261754"/>
                </a:lnTo>
                <a:lnTo>
                  <a:pt x="3730250" y="1299208"/>
                </a:lnTo>
                <a:lnTo>
                  <a:pt x="3726739" y="1339004"/>
                </a:lnTo>
                <a:lnTo>
                  <a:pt x="3722057" y="1378799"/>
                </a:lnTo>
                <a:lnTo>
                  <a:pt x="3716205" y="1418595"/>
                </a:lnTo>
                <a:lnTo>
                  <a:pt x="3711523" y="1458391"/>
                </a:lnTo>
                <a:lnTo>
                  <a:pt x="3709182" y="1498186"/>
                </a:lnTo>
                <a:lnTo>
                  <a:pt x="3709182" y="1536811"/>
                </a:lnTo>
                <a:lnTo>
                  <a:pt x="3713864" y="1573096"/>
                </a:lnTo>
                <a:lnTo>
                  <a:pt x="3723228" y="1609380"/>
                </a:lnTo>
                <a:lnTo>
                  <a:pt x="3737273" y="1643323"/>
                </a:lnTo>
                <a:lnTo>
                  <a:pt x="3756000" y="1678437"/>
                </a:lnTo>
                <a:lnTo>
                  <a:pt x="3774728" y="1713550"/>
                </a:lnTo>
                <a:lnTo>
                  <a:pt x="3795796" y="1748664"/>
                </a:lnTo>
                <a:lnTo>
                  <a:pt x="3815694" y="1782608"/>
                </a:lnTo>
                <a:lnTo>
                  <a:pt x="3833250" y="1818892"/>
                </a:lnTo>
                <a:lnTo>
                  <a:pt x="3847296" y="1854005"/>
                </a:lnTo>
                <a:lnTo>
                  <a:pt x="3856660" y="1890290"/>
                </a:lnTo>
                <a:lnTo>
                  <a:pt x="3860171" y="1927744"/>
                </a:lnTo>
                <a:lnTo>
                  <a:pt x="3856660" y="1965199"/>
                </a:lnTo>
                <a:lnTo>
                  <a:pt x="3847296" y="2001483"/>
                </a:lnTo>
                <a:lnTo>
                  <a:pt x="3833250" y="2036597"/>
                </a:lnTo>
                <a:lnTo>
                  <a:pt x="3815694" y="2072881"/>
                </a:lnTo>
                <a:lnTo>
                  <a:pt x="3795796" y="2106824"/>
                </a:lnTo>
                <a:lnTo>
                  <a:pt x="3774728" y="2141938"/>
                </a:lnTo>
                <a:lnTo>
                  <a:pt x="3756000" y="2177052"/>
                </a:lnTo>
                <a:lnTo>
                  <a:pt x="3737273" y="2212166"/>
                </a:lnTo>
                <a:lnTo>
                  <a:pt x="3723228" y="2246109"/>
                </a:lnTo>
                <a:lnTo>
                  <a:pt x="3713864" y="2282393"/>
                </a:lnTo>
                <a:lnTo>
                  <a:pt x="3709182" y="2318677"/>
                </a:lnTo>
                <a:lnTo>
                  <a:pt x="3709182" y="2357302"/>
                </a:lnTo>
                <a:lnTo>
                  <a:pt x="3711523" y="2397098"/>
                </a:lnTo>
                <a:lnTo>
                  <a:pt x="3716205" y="2436894"/>
                </a:lnTo>
                <a:lnTo>
                  <a:pt x="3722057" y="2476689"/>
                </a:lnTo>
                <a:lnTo>
                  <a:pt x="3726739" y="2516485"/>
                </a:lnTo>
                <a:lnTo>
                  <a:pt x="3730250" y="2556280"/>
                </a:lnTo>
                <a:lnTo>
                  <a:pt x="3729080" y="2593735"/>
                </a:lnTo>
                <a:lnTo>
                  <a:pt x="3724398" y="2630019"/>
                </a:lnTo>
                <a:lnTo>
                  <a:pt x="3713864" y="2665133"/>
                </a:lnTo>
                <a:lnTo>
                  <a:pt x="3698648" y="2694394"/>
                </a:lnTo>
                <a:lnTo>
                  <a:pt x="3678750" y="2722485"/>
                </a:lnTo>
                <a:lnTo>
                  <a:pt x="3655341" y="2747065"/>
                </a:lnTo>
                <a:lnTo>
                  <a:pt x="3628420" y="2771645"/>
                </a:lnTo>
                <a:lnTo>
                  <a:pt x="3600329" y="2793883"/>
                </a:lnTo>
                <a:lnTo>
                  <a:pt x="3571068" y="2816122"/>
                </a:lnTo>
                <a:lnTo>
                  <a:pt x="3540636" y="2838361"/>
                </a:lnTo>
                <a:lnTo>
                  <a:pt x="3512545" y="2860599"/>
                </a:lnTo>
                <a:lnTo>
                  <a:pt x="3485624" y="2884009"/>
                </a:lnTo>
                <a:lnTo>
                  <a:pt x="3462215" y="2910929"/>
                </a:lnTo>
                <a:lnTo>
                  <a:pt x="3441147" y="2936679"/>
                </a:lnTo>
                <a:lnTo>
                  <a:pt x="3424760" y="2965941"/>
                </a:lnTo>
                <a:lnTo>
                  <a:pt x="3410715" y="2997543"/>
                </a:lnTo>
                <a:lnTo>
                  <a:pt x="3399010" y="3031486"/>
                </a:lnTo>
                <a:lnTo>
                  <a:pt x="3388476" y="3066600"/>
                </a:lnTo>
                <a:lnTo>
                  <a:pt x="3379113" y="3101714"/>
                </a:lnTo>
                <a:lnTo>
                  <a:pt x="3369749" y="3137998"/>
                </a:lnTo>
                <a:lnTo>
                  <a:pt x="3359215" y="3171941"/>
                </a:lnTo>
                <a:lnTo>
                  <a:pt x="3347510" y="3205885"/>
                </a:lnTo>
                <a:lnTo>
                  <a:pt x="3333465" y="3237487"/>
                </a:lnTo>
                <a:lnTo>
                  <a:pt x="3315908" y="3265578"/>
                </a:lnTo>
                <a:lnTo>
                  <a:pt x="3294840" y="3291328"/>
                </a:lnTo>
                <a:lnTo>
                  <a:pt x="3269090" y="3312396"/>
                </a:lnTo>
                <a:lnTo>
                  <a:pt x="3240999" y="3329953"/>
                </a:lnTo>
                <a:lnTo>
                  <a:pt x="3209396" y="3343999"/>
                </a:lnTo>
                <a:lnTo>
                  <a:pt x="3175453" y="3355703"/>
                </a:lnTo>
                <a:lnTo>
                  <a:pt x="3141510" y="3366237"/>
                </a:lnTo>
                <a:lnTo>
                  <a:pt x="3105226" y="3375601"/>
                </a:lnTo>
                <a:lnTo>
                  <a:pt x="3070112" y="3384965"/>
                </a:lnTo>
                <a:lnTo>
                  <a:pt x="3034998" y="3395499"/>
                </a:lnTo>
                <a:lnTo>
                  <a:pt x="3001055" y="3407203"/>
                </a:lnTo>
                <a:lnTo>
                  <a:pt x="2969452" y="3421249"/>
                </a:lnTo>
                <a:lnTo>
                  <a:pt x="2940191" y="3437635"/>
                </a:lnTo>
                <a:lnTo>
                  <a:pt x="2914441" y="3458704"/>
                </a:lnTo>
                <a:lnTo>
                  <a:pt x="2887520" y="3482113"/>
                </a:lnTo>
                <a:lnTo>
                  <a:pt x="2864111" y="3509033"/>
                </a:lnTo>
                <a:lnTo>
                  <a:pt x="2841872" y="3537124"/>
                </a:lnTo>
                <a:lnTo>
                  <a:pt x="2819634" y="3566386"/>
                </a:lnTo>
                <a:lnTo>
                  <a:pt x="2797395" y="3595647"/>
                </a:lnTo>
                <a:lnTo>
                  <a:pt x="2775156" y="3623738"/>
                </a:lnTo>
                <a:lnTo>
                  <a:pt x="2750577" y="3650659"/>
                </a:lnTo>
                <a:lnTo>
                  <a:pt x="2725997" y="3674068"/>
                </a:lnTo>
                <a:lnTo>
                  <a:pt x="2697906" y="3693966"/>
                </a:lnTo>
                <a:lnTo>
                  <a:pt x="2668644" y="3709182"/>
                </a:lnTo>
                <a:lnTo>
                  <a:pt x="2633531" y="3719716"/>
                </a:lnTo>
                <a:lnTo>
                  <a:pt x="2597247" y="3724398"/>
                </a:lnTo>
                <a:lnTo>
                  <a:pt x="2559792" y="3725568"/>
                </a:lnTo>
                <a:lnTo>
                  <a:pt x="2519996" y="3722057"/>
                </a:lnTo>
                <a:lnTo>
                  <a:pt x="2480201" y="3717375"/>
                </a:lnTo>
                <a:lnTo>
                  <a:pt x="2440405" y="3711523"/>
                </a:lnTo>
                <a:lnTo>
                  <a:pt x="2400610" y="3706841"/>
                </a:lnTo>
                <a:lnTo>
                  <a:pt x="2360814" y="3704500"/>
                </a:lnTo>
                <a:lnTo>
                  <a:pt x="2322189" y="3704500"/>
                </a:lnTo>
                <a:lnTo>
                  <a:pt x="2285905" y="3709182"/>
                </a:lnTo>
                <a:lnTo>
                  <a:pt x="2248450" y="3718545"/>
                </a:lnTo>
                <a:lnTo>
                  <a:pt x="2214507" y="3732591"/>
                </a:lnTo>
                <a:lnTo>
                  <a:pt x="2179393" y="3751318"/>
                </a:lnTo>
                <a:lnTo>
                  <a:pt x="2144279" y="3770045"/>
                </a:lnTo>
                <a:lnTo>
                  <a:pt x="2109166" y="3791114"/>
                </a:lnTo>
                <a:lnTo>
                  <a:pt x="2075222" y="3811011"/>
                </a:lnTo>
                <a:lnTo>
                  <a:pt x="2038938" y="3828568"/>
                </a:lnTo>
                <a:lnTo>
                  <a:pt x="2003824" y="3842614"/>
                </a:lnTo>
                <a:lnTo>
                  <a:pt x="1967540" y="3851978"/>
                </a:lnTo>
                <a:lnTo>
                  <a:pt x="1930086" y="3855489"/>
                </a:lnTo>
                <a:lnTo>
                  <a:pt x="1892631" y="3851978"/>
                </a:lnTo>
                <a:lnTo>
                  <a:pt x="1856347" y="3842614"/>
                </a:lnTo>
                <a:lnTo>
                  <a:pt x="1821233" y="3828568"/>
                </a:lnTo>
                <a:lnTo>
                  <a:pt x="1784949" y="3811011"/>
                </a:lnTo>
                <a:lnTo>
                  <a:pt x="1751005" y="3791114"/>
                </a:lnTo>
                <a:lnTo>
                  <a:pt x="1715892" y="3770045"/>
                </a:lnTo>
                <a:lnTo>
                  <a:pt x="1680778" y="3751318"/>
                </a:lnTo>
                <a:lnTo>
                  <a:pt x="1645664" y="3732591"/>
                </a:lnTo>
                <a:lnTo>
                  <a:pt x="1610550" y="3718545"/>
                </a:lnTo>
                <a:lnTo>
                  <a:pt x="1574266" y="3709182"/>
                </a:lnTo>
                <a:lnTo>
                  <a:pt x="1537982" y="3704500"/>
                </a:lnTo>
                <a:lnTo>
                  <a:pt x="1499357" y="3704500"/>
                </a:lnTo>
                <a:lnTo>
                  <a:pt x="1459561" y="3706841"/>
                </a:lnTo>
                <a:lnTo>
                  <a:pt x="1419766" y="3711523"/>
                </a:lnTo>
                <a:lnTo>
                  <a:pt x="1379970" y="3717375"/>
                </a:lnTo>
                <a:lnTo>
                  <a:pt x="1340175" y="3722057"/>
                </a:lnTo>
                <a:lnTo>
                  <a:pt x="1300379" y="3725568"/>
                </a:lnTo>
                <a:lnTo>
                  <a:pt x="1262924" y="3724398"/>
                </a:lnTo>
                <a:lnTo>
                  <a:pt x="1226640" y="3719716"/>
                </a:lnTo>
                <a:lnTo>
                  <a:pt x="1191526" y="3709182"/>
                </a:lnTo>
                <a:lnTo>
                  <a:pt x="1162265" y="3693966"/>
                </a:lnTo>
                <a:lnTo>
                  <a:pt x="1134174" y="3674068"/>
                </a:lnTo>
                <a:lnTo>
                  <a:pt x="1109594" y="3650659"/>
                </a:lnTo>
                <a:lnTo>
                  <a:pt x="1085015" y="3623738"/>
                </a:lnTo>
                <a:lnTo>
                  <a:pt x="1062776" y="3595647"/>
                </a:lnTo>
                <a:lnTo>
                  <a:pt x="1040537" y="3566386"/>
                </a:lnTo>
                <a:lnTo>
                  <a:pt x="1018299" y="3537124"/>
                </a:lnTo>
                <a:lnTo>
                  <a:pt x="996060" y="3509033"/>
                </a:lnTo>
                <a:lnTo>
                  <a:pt x="972651" y="3482113"/>
                </a:lnTo>
                <a:lnTo>
                  <a:pt x="945730" y="3458704"/>
                </a:lnTo>
                <a:lnTo>
                  <a:pt x="919980" y="3437635"/>
                </a:lnTo>
                <a:lnTo>
                  <a:pt x="890719" y="3421249"/>
                </a:lnTo>
                <a:lnTo>
                  <a:pt x="859116" y="3407203"/>
                </a:lnTo>
                <a:lnTo>
                  <a:pt x="825173" y="3395499"/>
                </a:lnTo>
                <a:lnTo>
                  <a:pt x="790059" y="3384965"/>
                </a:lnTo>
                <a:lnTo>
                  <a:pt x="754946" y="3375601"/>
                </a:lnTo>
                <a:lnTo>
                  <a:pt x="718662" y="3366237"/>
                </a:lnTo>
                <a:lnTo>
                  <a:pt x="684718" y="3355703"/>
                </a:lnTo>
                <a:lnTo>
                  <a:pt x="650775" y="3343999"/>
                </a:lnTo>
                <a:lnTo>
                  <a:pt x="619173" y="3329953"/>
                </a:lnTo>
                <a:lnTo>
                  <a:pt x="591082" y="3312396"/>
                </a:lnTo>
                <a:lnTo>
                  <a:pt x="565332" y="3291328"/>
                </a:lnTo>
                <a:lnTo>
                  <a:pt x="544263" y="3265578"/>
                </a:lnTo>
                <a:lnTo>
                  <a:pt x="526706" y="3237487"/>
                </a:lnTo>
                <a:lnTo>
                  <a:pt x="512661" y="3205885"/>
                </a:lnTo>
                <a:lnTo>
                  <a:pt x="500956" y="3171941"/>
                </a:lnTo>
                <a:lnTo>
                  <a:pt x="490422" y="3137998"/>
                </a:lnTo>
                <a:lnTo>
                  <a:pt x="481059" y="3101714"/>
                </a:lnTo>
                <a:lnTo>
                  <a:pt x="471695" y="3066600"/>
                </a:lnTo>
                <a:lnTo>
                  <a:pt x="461161" y="3031486"/>
                </a:lnTo>
                <a:lnTo>
                  <a:pt x="449456" y="2997543"/>
                </a:lnTo>
                <a:lnTo>
                  <a:pt x="435411" y="2965941"/>
                </a:lnTo>
                <a:lnTo>
                  <a:pt x="419024" y="2936679"/>
                </a:lnTo>
                <a:lnTo>
                  <a:pt x="397956" y="2910929"/>
                </a:lnTo>
                <a:lnTo>
                  <a:pt x="374547" y="2884009"/>
                </a:lnTo>
                <a:lnTo>
                  <a:pt x="347626" y="2860599"/>
                </a:lnTo>
                <a:lnTo>
                  <a:pt x="318365" y="2838361"/>
                </a:lnTo>
                <a:lnTo>
                  <a:pt x="289103" y="2816122"/>
                </a:lnTo>
                <a:lnTo>
                  <a:pt x="259842" y="2793883"/>
                </a:lnTo>
                <a:lnTo>
                  <a:pt x="231751" y="2771645"/>
                </a:lnTo>
                <a:lnTo>
                  <a:pt x="204830" y="2747065"/>
                </a:lnTo>
                <a:lnTo>
                  <a:pt x="181421" y="2722485"/>
                </a:lnTo>
                <a:lnTo>
                  <a:pt x="161523" y="2694394"/>
                </a:lnTo>
                <a:lnTo>
                  <a:pt x="146308" y="2665133"/>
                </a:lnTo>
                <a:lnTo>
                  <a:pt x="135773" y="2630019"/>
                </a:lnTo>
                <a:lnTo>
                  <a:pt x="131092" y="2593735"/>
                </a:lnTo>
                <a:lnTo>
                  <a:pt x="129921" y="2556280"/>
                </a:lnTo>
                <a:lnTo>
                  <a:pt x="133432" y="2516485"/>
                </a:lnTo>
                <a:lnTo>
                  <a:pt x="138114" y="2476689"/>
                </a:lnTo>
                <a:lnTo>
                  <a:pt x="143967" y="2436894"/>
                </a:lnTo>
                <a:lnTo>
                  <a:pt x="148648" y="2397098"/>
                </a:lnTo>
                <a:lnTo>
                  <a:pt x="150989" y="2357302"/>
                </a:lnTo>
                <a:lnTo>
                  <a:pt x="150989" y="2318677"/>
                </a:lnTo>
                <a:lnTo>
                  <a:pt x="146308" y="2282393"/>
                </a:lnTo>
                <a:lnTo>
                  <a:pt x="136944" y="2246109"/>
                </a:lnTo>
                <a:lnTo>
                  <a:pt x="122898" y="2212166"/>
                </a:lnTo>
                <a:lnTo>
                  <a:pt x="105341" y="2177052"/>
                </a:lnTo>
                <a:lnTo>
                  <a:pt x="85444" y="2141938"/>
                </a:lnTo>
                <a:lnTo>
                  <a:pt x="64375" y="2106824"/>
                </a:lnTo>
                <a:lnTo>
                  <a:pt x="44478" y="2072881"/>
                </a:lnTo>
                <a:lnTo>
                  <a:pt x="26921" y="2036597"/>
                </a:lnTo>
                <a:lnTo>
                  <a:pt x="12875" y="2001483"/>
                </a:lnTo>
                <a:lnTo>
                  <a:pt x="3512" y="1965199"/>
                </a:lnTo>
                <a:lnTo>
                  <a:pt x="0" y="1927744"/>
                </a:lnTo>
                <a:lnTo>
                  <a:pt x="3512" y="1890290"/>
                </a:lnTo>
                <a:lnTo>
                  <a:pt x="12875" y="1854005"/>
                </a:lnTo>
                <a:lnTo>
                  <a:pt x="26921" y="1818892"/>
                </a:lnTo>
                <a:lnTo>
                  <a:pt x="44478" y="1782608"/>
                </a:lnTo>
                <a:lnTo>
                  <a:pt x="64375" y="1748664"/>
                </a:lnTo>
                <a:lnTo>
                  <a:pt x="85444" y="1713550"/>
                </a:lnTo>
                <a:lnTo>
                  <a:pt x="105341" y="1678437"/>
                </a:lnTo>
                <a:lnTo>
                  <a:pt x="122898" y="1643323"/>
                </a:lnTo>
                <a:lnTo>
                  <a:pt x="136944" y="1609380"/>
                </a:lnTo>
                <a:lnTo>
                  <a:pt x="146308" y="1573096"/>
                </a:lnTo>
                <a:lnTo>
                  <a:pt x="150989" y="1536811"/>
                </a:lnTo>
                <a:lnTo>
                  <a:pt x="150989" y="1498186"/>
                </a:lnTo>
                <a:lnTo>
                  <a:pt x="148648" y="1458391"/>
                </a:lnTo>
                <a:lnTo>
                  <a:pt x="143967" y="1418595"/>
                </a:lnTo>
                <a:lnTo>
                  <a:pt x="138114" y="1378799"/>
                </a:lnTo>
                <a:lnTo>
                  <a:pt x="133432" y="1339004"/>
                </a:lnTo>
                <a:lnTo>
                  <a:pt x="129921" y="1299208"/>
                </a:lnTo>
                <a:lnTo>
                  <a:pt x="131092" y="1261754"/>
                </a:lnTo>
                <a:lnTo>
                  <a:pt x="135773" y="1225469"/>
                </a:lnTo>
                <a:lnTo>
                  <a:pt x="146308" y="1190356"/>
                </a:lnTo>
                <a:lnTo>
                  <a:pt x="161523" y="1161094"/>
                </a:lnTo>
                <a:lnTo>
                  <a:pt x="181421" y="1133003"/>
                </a:lnTo>
                <a:lnTo>
                  <a:pt x="204830" y="1108424"/>
                </a:lnTo>
                <a:lnTo>
                  <a:pt x="231751" y="1083844"/>
                </a:lnTo>
                <a:lnTo>
                  <a:pt x="259842" y="1061605"/>
                </a:lnTo>
                <a:lnTo>
                  <a:pt x="289103" y="1039367"/>
                </a:lnTo>
                <a:lnTo>
                  <a:pt x="318365" y="1017128"/>
                </a:lnTo>
                <a:lnTo>
                  <a:pt x="347626" y="994889"/>
                </a:lnTo>
                <a:lnTo>
                  <a:pt x="374547" y="971480"/>
                </a:lnTo>
                <a:lnTo>
                  <a:pt x="397956" y="944560"/>
                </a:lnTo>
                <a:lnTo>
                  <a:pt x="419024" y="918809"/>
                </a:lnTo>
                <a:lnTo>
                  <a:pt x="435411" y="889548"/>
                </a:lnTo>
                <a:lnTo>
                  <a:pt x="449456" y="857946"/>
                </a:lnTo>
                <a:lnTo>
                  <a:pt x="461161" y="824002"/>
                </a:lnTo>
                <a:lnTo>
                  <a:pt x="471695" y="788889"/>
                </a:lnTo>
                <a:lnTo>
                  <a:pt x="481059" y="753775"/>
                </a:lnTo>
                <a:lnTo>
                  <a:pt x="490422" y="717491"/>
                </a:lnTo>
                <a:lnTo>
                  <a:pt x="500956" y="683547"/>
                </a:lnTo>
                <a:lnTo>
                  <a:pt x="512661" y="649604"/>
                </a:lnTo>
                <a:lnTo>
                  <a:pt x="526706" y="618002"/>
                </a:lnTo>
                <a:lnTo>
                  <a:pt x="544263" y="589911"/>
                </a:lnTo>
                <a:lnTo>
                  <a:pt x="565332" y="564161"/>
                </a:lnTo>
                <a:lnTo>
                  <a:pt x="591082" y="543092"/>
                </a:lnTo>
                <a:lnTo>
                  <a:pt x="619173" y="525535"/>
                </a:lnTo>
                <a:lnTo>
                  <a:pt x="650775" y="511490"/>
                </a:lnTo>
                <a:lnTo>
                  <a:pt x="684718" y="499785"/>
                </a:lnTo>
                <a:lnTo>
                  <a:pt x="718662" y="489251"/>
                </a:lnTo>
                <a:lnTo>
                  <a:pt x="754946" y="479888"/>
                </a:lnTo>
                <a:lnTo>
                  <a:pt x="790059" y="470524"/>
                </a:lnTo>
                <a:lnTo>
                  <a:pt x="825173" y="459990"/>
                </a:lnTo>
                <a:lnTo>
                  <a:pt x="859116" y="448285"/>
                </a:lnTo>
                <a:lnTo>
                  <a:pt x="890719" y="434240"/>
                </a:lnTo>
                <a:lnTo>
                  <a:pt x="919980" y="417853"/>
                </a:lnTo>
                <a:lnTo>
                  <a:pt x="945730" y="396785"/>
                </a:lnTo>
                <a:lnTo>
                  <a:pt x="972651" y="373376"/>
                </a:lnTo>
                <a:lnTo>
                  <a:pt x="996060" y="346455"/>
                </a:lnTo>
                <a:lnTo>
                  <a:pt x="1018299" y="318364"/>
                </a:lnTo>
                <a:lnTo>
                  <a:pt x="1040537" y="289103"/>
                </a:lnTo>
                <a:lnTo>
                  <a:pt x="1062776" y="259841"/>
                </a:lnTo>
                <a:lnTo>
                  <a:pt x="1085015" y="231750"/>
                </a:lnTo>
                <a:lnTo>
                  <a:pt x="1109594" y="204830"/>
                </a:lnTo>
                <a:lnTo>
                  <a:pt x="1134174" y="181421"/>
                </a:lnTo>
                <a:lnTo>
                  <a:pt x="1162265" y="161523"/>
                </a:lnTo>
                <a:lnTo>
                  <a:pt x="1191526" y="146307"/>
                </a:lnTo>
                <a:lnTo>
                  <a:pt x="1226640" y="135773"/>
                </a:lnTo>
                <a:lnTo>
                  <a:pt x="1262924" y="131091"/>
                </a:lnTo>
                <a:lnTo>
                  <a:pt x="1300379" y="129921"/>
                </a:lnTo>
                <a:lnTo>
                  <a:pt x="1340175" y="133432"/>
                </a:lnTo>
                <a:lnTo>
                  <a:pt x="1379970" y="138114"/>
                </a:lnTo>
                <a:lnTo>
                  <a:pt x="1419766" y="143966"/>
                </a:lnTo>
                <a:lnTo>
                  <a:pt x="1459561" y="148648"/>
                </a:lnTo>
                <a:lnTo>
                  <a:pt x="1499357" y="150989"/>
                </a:lnTo>
                <a:lnTo>
                  <a:pt x="1537982" y="150989"/>
                </a:lnTo>
                <a:lnTo>
                  <a:pt x="1574266" y="146307"/>
                </a:lnTo>
                <a:lnTo>
                  <a:pt x="1610550" y="136943"/>
                </a:lnTo>
                <a:lnTo>
                  <a:pt x="1645664" y="122898"/>
                </a:lnTo>
                <a:lnTo>
                  <a:pt x="1680778" y="104171"/>
                </a:lnTo>
                <a:lnTo>
                  <a:pt x="1715892" y="85443"/>
                </a:lnTo>
                <a:lnTo>
                  <a:pt x="1751005" y="64375"/>
                </a:lnTo>
                <a:lnTo>
                  <a:pt x="1784949" y="44477"/>
                </a:lnTo>
                <a:lnTo>
                  <a:pt x="1821233" y="26920"/>
                </a:lnTo>
                <a:lnTo>
                  <a:pt x="1856347" y="12875"/>
                </a:lnTo>
                <a:lnTo>
                  <a:pt x="1892631" y="351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919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Freeform 6">
            <a:extLst>
              <a:ext uri="{FF2B5EF4-FFF2-40B4-BE49-F238E27FC236}">
                <a16:creationId xmlns:a16="http://schemas.microsoft.com/office/drawing/2014/main" id="{C98F4480-8749-4E48-82BB-3A0F2F311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6153" name="Rectangle 6152">
            <a:extLst>
              <a:ext uri="{FF2B5EF4-FFF2-40B4-BE49-F238E27FC236}">
                <a16:creationId xmlns:a16="http://schemas.microsoft.com/office/drawing/2014/main" id="{5249F694-12BA-47C4-9FF3-570372F3B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670F005-F6BE-2E9D-9AE6-B19057C5E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1320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/>
              <a:t>Shakespeare’s time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777D2E-037E-D75C-767A-62B1D3464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1678" y="2286001"/>
            <a:ext cx="4363595" cy="359359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‘k’ in knight </a:t>
            </a:r>
          </a:p>
          <a:p>
            <a:r>
              <a:rPr lang="en-US"/>
              <a:t>Sea – see</a:t>
            </a:r>
          </a:p>
          <a:p>
            <a:pPr lvl="1"/>
            <a:r>
              <a:rPr lang="en-US"/>
              <a:t>Sea</a:t>
            </a:r>
            <a:r>
              <a:rPr lang="en-US">
                <a:sym typeface="Wingdings" panose="05000000000000000000" pitchFamily="2" charset="2"/>
              </a:rPr>
              <a:t> see – saw</a:t>
            </a:r>
          </a:p>
          <a:p>
            <a:r>
              <a:rPr lang="en-US">
                <a:sym typeface="Wingdings" panose="05000000000000000000" pitchFamily="2" charset="2"/>
              </a:rPr>
              <a:t>America colonised</a:t>
            </a:r>
          </a:p>
          <a:p>
            <a:r>
              <a:rPr lang="en-US">
                <a:sym typeface="Wingdings" panose="05000000000000000000" pitchFamily="2" charset="2"/>
              </a:rPr>
              <a:t>Sheakspeare American??</a:t>
            </a:r>
          </a:p>
          <a:p>
            <a:pPr marL="457200" lvl="1">
              <a:buNone/>
            </a:pPr>
            <a:r>
              <a:rPr lang="en-US">
                <a:sym typeface="Wingdings" panose="05000000000000000000" pitchFamily="2" charset="2"/>
              </a:rPr>
              <a:t> </a:t>
            </a:r>
            <a:endParaRPr lang="en-US"/>
          </a:p>
        </p:txBody>
      </p:sp>
      <p:pic>
        <p:nvPicPr>
          <p:cNvPr id="6146" name="Picture 2" descr="William Shakespeare - Wikipedia">
            <a:extLst>
              <a:ext uri="{FF2B5EF4-FFF2-40B4-BE49-F238E27FC236}">
                <a16:creationId xmlns:a16="http://schemas.microsoft.com/office/drawing/2014/main" id="{FE1BC87C-807E-306B-C7D6-72DB498F83D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142"/>
          <a:stretch/>
        </p:blipFill>
        <p:spPr bwMode="auto">
          <a:xfrm>
            <a:off x="6096000" y="580713"/>
            <a:ext cx="5414304" cy="5407737"/>
          </a:xfrm>
          <a:custGeom>
            <a:avLst/>
            <a:gdLst/>
            <a:ahLst/>
            <a:cxnLst/>
            <a:rect l="l" t="t" r="r" b="b"/>
            <a:pathLst>
              <a:path w="3860171" h="3855489">
                <a:moveTo>
                  <a:pt x="1930086" y="0"/>
                </a:moveTo>
                <a:lnTo>
                  <a:pt x="1967540" y="3511"/>
                </a:lnTo>
                <a:lnTo>
                  <a:pt x="2003824" y="12875"/>
                </a:lnTo>
                <a:lnTo>
                  <a:pt x="2038938" y="26920"/>
                </a:lnTo>
                <a:lnTo>
                  <a:pt x="2075222" y="44477"/>
                </a:lnTo>
                <a:lnTo>
                  <a:pt x="2109166" y="64375"/>
                </a:lnTo>
                <a:lnTo>
                  <a:pt x="2144279" y="85443"/>
                </a:lnTo>
                <a:lnTo>
                  <a:pt x="2179393" y="104171"/>
                </a:lnTo>
                <a:lnTo>
                  <a:pt x="2214507" y="122898"/>
                </a:lnTo>
                <a:lnTo>
                  <a:pt x="2248450" y="136943"/>
                </a:lnTo>
                <a:lnTo>
                  <a:pt x="2285905" y="146307"/>
                </a:lnTo>
                <a:lnTo>
                  <a:pt x="2322189" y="150989"/>
                </a:lnTo>
                <a:lnTo>
                  <a:pt x="2360814" y="150989"/>
                </a:lnTo>
                <a:lnTo>
                  <a:pt x="2400610" y="148648"/>
                </a:lnTo>
                <a:lnTo>
                  <a:pt x="2440405" y="143966"/>
                </a:lnTo>
                <a:lnTo>
                  <a:pt x="2480201" y="138114"/>
                </a:lnTo>
                <a:lnTo>
                  <a:pt x="2519996" y="133432"/>
                </a:lnTo>
                <a:lnTo>
                  <a:pt x="2559792" y="129921"/>
                </a:lnTo>
                <a:lnTo>
                  <a:pt x="2597247" y="131091"/>
                </a:lnTo>
                <a:lnTo>
                  <a:pt x="2633531" y="135773"/>
                </a:lnTo>
                <a:lnTo>
                  <a:pt x="2668644" y="146307"/>
                </a:lnTo>
                <a:lnTo>
                  <a:pt x="2697906" y="161523"/>
                </a:lnTo>
                <a:lnTo>
                  <a:pt x="2725997" y="181421"/>
                </a:lnTo>
                <a:lnTo>
                  <a:pt x="2750577" y="204830"/>
                </a:lnTo>
                <a:lnTo>
                  <a:pt x="2775156" y="231750"/>
                </a:lnTo>
                <a:lnTo>
                  <a:pt x="2797395" y="259841"/>
                </a:lnTo>
                <a:lnTo>
                  <a:pt x="2819634" y="289103"/>
                </a:lnTo>
                <a:lnTo>
                  <a:pt x="2841872" y="318364"/>
                </a:lnTo>
                <a:lnTo>
                  <a:pt x="2864111" y="346455"/>
                </a:lnTo>
                <a:lnTo>
                  <a:pt x="2887520" y="373376"/>
                </a:lnTo>
                <a:lnTo>
                  <a:pt x="2914441" y="396785"/>
                </a:lnTo>
                <a:lnTo>
                  <a:pt x="2940191" y="417853"/>
                </a:lnTo>
                <a:lnTo>
                  <a:pt x="2969452" y="434240"/>
                </a:lnTo>
                <a:lnTo>
                  <a:pt x="3001055" y="448285"/>
                </a:lnTo>
                <a:lnTo>
                  <a:pt x="3034998" y="459990"/>
                </a:lnTo>
                <a:lnTo>
                  <a:pt x="3070112" y="470524"/>
                </a:lnTo>
                <a:lnTo>
                  <a:pt x="3105226" y="479888"/>
                </a:lnTo>
                <a:lnTo>
                  <a:pt x="3141510" y="489251"/>
                </a:lnTo>
                <a:lnTo>
                  <a:pt x="3175453" y="499785"/>
                </a:lnTo>
                <a:lnTo>
                  <a:pt x="3209396" y="511490"/>
                </a:lnTo>
                <a:lnTo>
                  <a:pt x="3240999" y="525535"/>
                </a:lnTo>
                <a:lnTo>
                  <a:pt x="3269090" y="543092"/>
                </a:lnTo>
                <a:lnTo>
                  <a:pt x="3294840" y="564161"/>
                </a:lnTo>
                <a:lnTo>
                  <a:pt x="3315908" y="589911"/>
                </a:lnTo>
                <a:lnTo>
                  <a:pt x="3333465" y="618002"/>
                </a:lnTo>
                <a:lnTo>
                  <a:pt x="3347510" y="649604"/>
                </a:lnTo>
                <a:lnTo>
                  <a:pt x="3359215" y="683547"/>
                </a:lnTo>
                <a:lnTo>
                  <a:pt x="3369749" y="717491"/>
                </a:lnTo>
                <a:lnTo>
                  <a:pt x="3379113" y="753775"/>
                </a:lnTo>
                <a:lnTo>
                  <a:pt x="3388476" y="788889"/>
                </a:lnTo>
                <a:lnTo>
                  <a:pt x="3399010" y="824002"/>
                </a:lnTo>
                <a:lnTo>
                  <a:pt x="3410715" y="857946"/>
                </a:lnTo>
                <a:lnTo>
                  <a:pt x="3424760" y="889548"/>
                </a:lnTo>
                <a:lnTo>
                  <a:pt x="3441147" y="918809"/>
                </a:lnTo>
                <a:lnTo>
                  <a:pt x="3462215" y="944560"/>
                </a:lnTo>
                <a:lnTo>
                  <a:pt x="3485624" y="971480"/>
                </a:lnTo>
                <a:lnTo>
                  <a:pt x="3512545" y="994889"/>
                </a:lnTo>
                <a:lnTo>
                  <a:pt x="3540636" y="1017128"/>
                </a:lnTo>
                <a:lnTo>
                  <a:pt x="3571068" y="1039367"/>
                </a:lnTo>
                <a:lnTo>
                  <a:pt x="3600329" y="1061605"/>
                </a:lnTo>
                <a:lnTo>
                  <a:pt x="3628420" y="1083844"/>
                </a:lnTo>
                <a:lnTo>
                  <a:pt x="3655341" y="1108424"/>
                </a:lnTo>
                <a:lnTo>
                  <a:pt x="3678750" y="1133003"/>
                </a:lnTo>
                <a:lnTo>
                  <a:pt x="3698648" y="1161094"/>
                </a:lnTo>
                <a:lnTo>
                  <a:pt x="3713864" y="1190356"/>
                </a:lnTo>
                <a:lnTo>
                  <a:pt x="3724398" y="1225469"/>
                </a:lnTo>
                <a:lnTo>
                  <a:pt x="3729080" y="1261754"/>
                </a:lnTo>
                <a:lnTo>
                  <a:pt x="3730250" y="1299208"/>
                </a:lnTo>
                <a:lnTo>
                  <a:pt x="3726739" y="1339004"/>
                </a:lnTo>
                <a:lnTo>
                  <a:pt x="3722057" y="1378799"/>
                </a:lnTo>
                <a:lnTo>
                  <a:pt x="3716205" y="1418595"/>
                </a:lnTo>
                <a:lnTo>
                  <a:pt x="3711523" y="1458391"/>
                </a:lnTo>
                <a:lnTo>
                  <a:pt x="3709182" y="1498186"/>
                </a:lnTo>
                <a:lnTo>
                  <a:pt x="3709182" y="1536811"/>
                </a:lnTo>
                <a:lnTo>
                  <a:pt x="3713864" y="1573096"/>
                </a:lnTo>
                <a:lnTo>
                  <a:pt x="3723228" y="1609380"/>
                </a:lnTo>
                <a:lnTo>
                  <a:pt x="3737273" y="1643323"/>
                </a:lnTo>
                <a:lnTo>
                  <a:pt x="3756000" y="1678437"/>
                </a:lnTo>
                <a:lnTo>
                  <a:pt x="3774728" y="1713550"/>
                </a:lnTo>
                <a:lnTo>
                  <a:pt x="3795796" y="1748664"/>
                </a:lnTo>
                <a:lnTo>
                  <a:pt x="3815694" y="1782608"/>
                </a:lnTo>
                <a:lnTo>
                  <a:pt x="3833250" y="1818892"/>
                </a:lnTo>
                <a:lnTo>
                  <a:pt x="3847296" y="1854005"/>
                </a:lnTo>
                <a:lnTo>
                  <a:pt x="3856660" y="1890290"/>
                </a:lnTo>
                <a:lnTo>
                  <a:pt x="3860171" y="1927744"/>
                </a:lnTo>
                <a:lnTo>
                  <a:pt x="3856660" y="1965199"/>
                </a:lnTo>
                <a:lnTo>
                  <a:pt x="3847296" y="2001483"/>
                </a:lnTo>
                <a:lnTo>
                  <a:pt x="3833250" y="2036597"/>
                </a:lnTo>
                <a:lnTo>
                  <a:pt x="3815694" y="2072881"/>
                </a:lnTo>
                <a:lnTo>
                  <a:pt x="3795796" y="2106824"/>
                </a:lnTo>
                <a:lnTo>
                  <a:pt x="3774728" y="2141938"/>
                </a:lnTo>
                <a:lnTo>
                  <a:pt x="3756000" y="2177052"/>
                </a:lnTo>
                <a:lnTo>
                  <a:pt x="3737273" y="2212166"/>
                </a:lnTo>
                <a:lnTo>
                  <a:pt x="3723228" y="2246109"/>
                </a:lnTo>
                <a:lnTo>
                  <a:pt x="3713864" y="2282393"/>
                </a:lnTo>
                <a:lnTo>
                  <a:pt x="3709182" y="2318677"/>
                </a:lnTo>
                <a:lnTo>
                  <a:pt x="3709182" y="2357302"/>
                </a:lnTo>
                <a:lnTo>
                  <a:pt x="3711523" y="2397098"/>
                </a:lnTo>
                <a:lnTo>
                  <a:pt x="3716205" y="2436894"/>
                </a:lnTo>
                <a:lnTo>
                  <a:pt x="3722057" y="2476689"/>
                </a:lnTo>
                <a:lnTo>
                  <a:pt x="3726739" y="2516485"/>
                </a:lnTo>
                <a:lnTo>
                  <a:pt x="3730250" y="2556280"/>
                </a:lnTo>
                <a:lnTo>
                  <a:pt x="3729080" y="2593735"/>
                </a:lnTo>
                <a:lnTo>
                  <a:pt x="3724398" y="2630019"/>
                </a:lnTo>
                <a:lnTo>
                  <a:pt x="3713864" y="2665133"/>
                </a:lnTo>
                <a:lnTo>
                  <a:pt x="3698648" y="2694394"/>
                </a:lnTo>
                <a:lnTo>
                  <a:pt x="3678750" y="2722485"/>
                </a:lnTo>
                <a:lnTo>
                  <a:pt x="3655341" y="2747065"/>
                </a:lnTo>
                <a:lnTo>
                  <a:pt x="3628420" y="2771645"/>
                </a:lnTo>
                <a:lnTo>
                  <a:pt x="3600329" y="2793883"/>
                </a:lnTo>
                <a:lnTo>
                  <a:pt x="3571068" y="2816122"/>
                </a:lnTo>
                <a:lnTo>
                  <a:pt x="3540636" y="2838361"/>
                </a:lnTo>
                <a:lnTo>
                  <a:pt x="3512545" y="2860599"/>
                </a:lnTo>
                <a:lnTo>
                  <a:pt x="3485624" y="2884009"/>
                </a:lnTo>
                <a:lnTo>
                  <a:pt x="3462215" y="2910929"/>
                </a:lnTo>
                <a:lnTo>
                  <a:pt x="3441147" y="2936679"/>
                </a:lnTo>
                <a:lnTo>
                  <a:pt x="3424760" y="2965941"/>
                </a:lnTo>
                <a:lnTo>
                  <a:pt x="3410715" y="2997543"/>
                </a:lnTo>
                <a:lnTo>
                  <a:pt x="3399010" y="3031486"/>
                </a:lnTo>
                <a:lnTo>
                  <a:pt x="3388476" y="3066600"/>
                </a:lnTo>
                <a:lnTo>
                  <a:pt x="3379113" y="3101714"/>
                </a:lnTo>
                <a:lnTo>
                  <a:pt x="3369749" y="3137998"/>
                </a:lnTo>
                <a:lnTo>
                  <a:pt x="3359215" y="3171941"/>
                </a:lnTo>
                <a:lnTo>
                  <a:pt x="3347510" y="3205885"/>
                </a:lnTo>
                <a:lnTo>
                  <a:pt x="3333465" y="3237487"/>
                </a:lnTo>
                <a:lnTo>
                  <a:pt x="3315908" y="3265578"/>
                </a:lnTo>
                <a:lnTo>
                  <a:pt x="3294840" y="3291328"/>
                </a:lnTo>
                <a:lnTo>
                  <a:pt x="3269090" y="3312396"/>
                </a:lnTo>
                <a:lnTo>
                  <a:pt x="3240999" y="3329953"/>
                </a:lnTo>
                <a:lnTo>
                  <a:pt x="3209396" y="3343999"/>
                </a:lnTo>
                <a:lnTo>
                  <a:pt x="3175453" y="3355703"/>
                </a:lnTo>
                <a:lnTo>
                  <a:pt x="3141510" y="3366237"/>
                </a:lnTo>
                <a:lnTo>
                  <a:pt x="3105226" y="3375601"/>
                </a:lnTo>
                <a:lnTo>
                  <a:pt x="3070112" y="3384965"/>
                </a:lnTo>
                <a:lnTo>
                  <a:pt x="3034998" y="3395499"/>
                </a:lnTo>
                <a:lnTo>
                  <a:pt x="3001055" y="3407203"/>
                </a:lnTo>
                <a:lnTo>
                  <a:pt x="2969452" y="3421249"/>
                </a:lnTo>
                <a:lnTo>
                  <a:pt x="2940191" y="3437635"/>
                </a:lnTo>
                <a:lnTo>
                  <a:pt x="2914441" y="3458704"/>
                </a:lnTo>
                <a:lnTo>
                  <a:pt x="2887520" y="3482113"/>
                </a:lnTo>
                <a:lnTo>
                  <a:pt x="2864111" y="3509033"/>
                </a:lnTo>
                <a:lnTo>
                  <a:pt x="2841872" y="3537124"/>
                </a:lnTo>
                <a:lnTo>
                  <a:pt x="2819634" y="3566386"/>
                </a:lnTo>
                <a:lnTo>
                  <a:pt x="2797395" y="3595647"/>
                </a:lnTo>
                <a:lnTo>
                  <a:pt x="2775156" y="3623738"/>
                </a:lnTo>
                <a:lnTo>
                  <a:pt x="2750577" y="3650659"/>
                </a:lnTo>
                <a:lnTo>
                  <a:pt x="2725997" y="3674068"/>
                </a:lnTo>
                <a:lnTo>
                  <a:pt x="2697906" y="3693966"/>
                </a:lnTo>
                <a:lnTo>
                  <a:pt x="2668644" y="3709182"/>
                </a:lnTo>
                <a:lnTo>
                  <a:pt x="2633531" y="3719716"/>
                </a:lnTo>
                <a:lnTo>
                  <a:pt x="2597247" y="3724398"/>
                </a:lnTo>
                <a:lnTo>
                  <a:pt x="2559792" y="3725568"/>
                </a:lnTo>
                <a:lnTo>
                  <a:pt x="2519996" y="3722057"/>
                </a:lnTo>
                <a:lnTo>
                  <a:pt x="2480201" y="3717375"/>
                </a:lnTo>
                <a:lnTo>
                  <a:pt x="2440405" y="3711523"/>
                </a:lnTo>
                <a:lnTo>
                  <a:pt x="2400610" y="3706841"/>
                </a:lnTo>
                <a:lnTo>
                  <a:pt x="2360814" y="3704500"/>
                </a:lnTo>
                <a:lnTo>
                  <a:pt x="2322189" y="3704500"/>
                </a:lnTo>
                <a:lnTo>
                  <a:pt x="2285905" y="3709182"/>
                </a:lnTo>
                <a:lnTo>
                  <a:pt x="2248450" y="3718545"/>
                </a:lnTo>
                <a:lnTo>
                  <a:pt x="2214507" y="3732591"/>
                </a:lnTo>
                <a:lnTo>
                  <a:pt x="2179393" y="3751318"/>
                </a:lnTo>
                <a:lnTo>
                  <a:pt x="2144279" y="3770045"/>
                </a:lnTo>
                <a:lnTo>
                  <a:pt x="2109166" y="3791114"/>
                </a:lnTo>
                <a:lnTo>
                  <a:pt x="2075222" y="3811011"/>
                </a:lnTo>
                <a:lnTo>
                  <a:pt x="2038938" y="3828568"/>
                </a:lnTo>
                <a:lnTo>
                  <a:pt x="2003824" y="3842614"/>
                </a:lnTo>
                <a:lnTo>
                  <a:pt x="1967540" y="3851978"/>
                </a:lnTo>
                <a:lnTo>
                  <a:pt x="1930086" y="3855489"/>
                </a:lnTo>
                <a:lnTo>
                  <a:pt x="1892631" y="3851978"/>
                </a:lnTo>
                <a:lnTo>
                  <a:pt x="1856347" y="3842614"/>
                </a:lnTo>
                <a:lnTo>
                  <a:pt x="1821233" y="3828568"/>
                </a:lnTo>
                <a:lnTo>
                  <a:pt x="1784949" y="3811011"/>
                </a:lnTo>
                <a:lnTo>
                  <a:pt x="1751005" y="3791114"/>
                </a:lnTo>
                <a:lnTo>
                  <a:pt x="1715892" y="3770045"/>
                </a:lnTo>
                <a:lnTo>
                  <a:pt x="1680778" y="3751318"/>
                </a:lnTo>
                <a:lnTo>
                  <a:pt x="1645664" y="3732591"/>
                </a:lnTo>
                <a:lnTo>
                  <a:pt x="1610550" y="3718545"/>
                </a:lnTo>
                <a:lnTo>
                  <a:pt x="1574266" y="3709182"/>
                </a:lnTo>
                <a:lnTo>
                  <a:pt x="1537982" y="3704500"/>
                </a:lnTo>
                <a:lnTo>
                  <a:pt x="1499357" y="3704500"/>
                </a:lnTo>
                <a:lnTo>
                  <a:pt x="1459561" y="3706841"/>
                </a:lnTo>
                <a:lnTo>
                  <a:pt x="1419766" y="3711523"/>
                </a:lnTo>
                <a:lnTo>
                  <a:pt x="1379970" y="3717375"/>
                </a:lnTo>
                <a:lnTo>
                  <a:pt x="1340175" y="3722057"/>
                </a:lnTo>
                <a:lnTo>
                  <a:pt x="1300379" y="3725568"/>
                </a:lnTo>
                <a:lnTo>
                  <a:pt x="1262924" y="3724398"/>
                </a:lnTo>
                <a:lnTo>
                  <a:pt x="1226640" y="3719716"/>
                </a:lnTo>
                <a:lnTo>
                  <a:pt x="1191526" y="3709182"/>
                </a:lnTo>
                <a:lnTo>
                  <a:pt x="1162265" y="3693966"/>
                </a:lnTo>
                <a:lnTo>
                  <a:pt x="1134174" y="3674068"/>
                </a:lnTo>
                <a:lnTo>
                  <a:pt x="1109594" y="3650659"/>
                </a:lnTo>
                <a:lnTo>
                  <a:pt x="1085015" y="3623738"/>
                </a:lnTo>
                <a:lnTo>
                  <a:pt x="1062776" y="3595647"/>
                </a:lnTo>
                <a:lnTo>
                  <a:pt x="1040537" y="3566386"/>
                </a:lnTo>
                <a:lnTo>
                  <a:pt x="1018299" y="3537124"/>
                </a:lnTo>
                <a:lnTo>
                  <a:pt x="996060" y="3509033"/>
                </a:lnTo>
                <a:lnTo>
                  <a:pt x="972651" y="3482113"/>
                </a:lnTo>
                <a:lnTo>
                  <a:pt x="945730" y="3458704"/>
                </a:lnTo>
                <a:lnTo>
                  <a:pt x="919980" y="3437635"/>
                </a:lnTo>
                <a:lnTo>
                  <a:pt x="890719" y="3421249"/>
                </a:lnTo>
                <a:lnTo>
                  <a:pt x="859116" y="3407203"/>
                </a:lnTo>
                <a:lnTo>
                  <a:pt x="825173" y="3395499"/>
                </a:lnTo>
                <a:lnTo>
                  <a:pt x="790059" y="3384965"/>
                </a:lnTo>
                <a:lnTo>
                  <a:pt x="754946" y="3375601"/>
                </a:lnTo>
                <a:lnTo>
                  <a:pt x="718662" y="3366237"/>
                </a:lnTo>
                <a:lnTo>
                  <a:pt x="684718" y="3355703"/>
                </a:lnTo>
                <a:lnTo>
                  <a:pt x="650775" y="3343999"/>
                </a:lnTo>
                <a:lnTo>
                  <a:pt x="619173" y="3329953"/>
                </a:lnTo>
                <a:lnTo>
                  <a:pt x="591082" y="3312396"/>
                </a:lnTo>
                <a:lnTo>
                  <a:pt x="565332" y="3291328"/>
                </a:lnTo>
                <a:lnTo>
                  <a:pt x="544263" y="3265578"/>
                </a:lnTo>
                <a:lnTo>
                  <a:pt x="526706" y="3237487"/>
                </a:lnTo>
                <a:lnTo>
                  <a:pt x="512661" y="3205885"/>
                </a:lnTo>
                <a:lnTo>
                  <a:pt x="500956" y="3171941"/>
                </a:lnTo>
                <a:lnTo>
                  <a:pt x="490422" y="3137998"/>
                </a:lnTo>
                <a:lnTo>
                  <a:pt x="481059" y="3101714"/>
                </a:lnTo>
                <a:lnTo>
                  <a:pt x="471695" y="3066600"/>
                </a:lnTo>
                <a:lnTo>
                  <a:pt x="461161" y="3031486"/>
                </a:lnTo>
                <a:lnTo>
                  <a:pt x="449456" y="2997543"/>
                </a:lnTo>
                <a:lnTo>
                  <a:pt x="435411" y="2965941"/>
                </a:lnTo>
                <a:lnTo>
                  <a:pt x="419024" y="2936679"/>
                </a:lnTo>
                <a:lnTo>
                  <a:pt x="397956" y="2910929"/>
                </a:lnTo>
                <a:lnTo>
                  <a:pt x="374547" y="2884009"/>
                </a:lnTo>
                <a:lnTo>
                  <a:pt x="347626" y="2860599"/>
                </a:lnTo>
                <a:lnTo>
                  <a:pt x="318365" y="2838361"/>
                </a:lnTo>
                <a:lnTo>
                  <a:pt x="289103" y="2816122"/>
                </a:lnTo>
                <a:lnTo>
                  <a:pt x="259842" y="2793883"/>
                </a:lnTo>
                <a:lnTo>
                  <a:pt x="231751" y="2771645"/>
                </a:lnTo>
                <a:lnTo>
                  <a:pt x="204830" y="2747065"/>
                </a:lnTo>
                <a:lnTo>
                  <a:pt x="181421" y="2722485"/>
                </a:lnTo>
                <a:lnTo>
                  <a:pt x="161523" y="2694394"/>
                </a:lnTo>
                <a:lnTo>
                  <a:pt x="146308" y="2665133"/>
                </a:lnTo>
                <a:lnTo>
                  <a:pt x="135773" y="2630019"/>
                </a:lnTo>
                <a:lnTo>
                  <a:pt x="131092" y="2593735"/>
                </a:lnTo>
                <a:lnTo>
                  <a:pt x="129921" y="2556280"/>
                </a:lnTo>
                <a:lnTo>
                  <a:pt x="133432" y="2516485"/>
                </a:lnTo>
                <a:lnTo>
                  <a:pt x="138114" y="2476689"/>
                </a:lnTo>
                <a:lnTo>
                  <a:pt x="143967" y="2436894"/>
                </a:lnTo>
                <a:lnTo>
                  <a:pt x="148648" y="2397098"/>
                </a:lnTo>
                <a:lnTo>
                  <a:pt x="150989" y="2357302"/>
                </a:lnTo>
                <a:lnTo>
                  <a:pt x="150989" y="2318677"/>
                </a:lnTo>
                <a:lnTo>
                  <a:pt x="146308" y="2282393"/>
                </a:lnTo>
                <a:lnTo>
                  <a:pt x="136944" y="2246109"/>
                </a:lnTo>
                <a:lnTo>
                  <a:pt x="122898" y="2212166"/>
                </a:lnTo>
                <a:lnTo>
                  <a:pt x="105341" y="2177052"/>
                </a:lnTo>
                <a:lnTo>
                  <a:pt x="85444" y="2141938"/>
                </a:lnTo>
                <a:lnTo>
                  <a:pt x="64375" y="2106824"/>
                </a:lnTo>
                <a:lnTo>
                  <a:pt x="44478" y="2072881"/>
                </a:lnTo>
                <a:lnTo>
                  <a:pt x="26921" y="2036597"/>
                </a:lnTo>
                <a:lnTo>
                  <a:pt x="12875" y="2001483"/>
                </a:lnTo>
                <a:lnTo>
                  <a:pt x="3512" y="1965199"/>
                </a:lnTo>
                <a:lnTo>
                  <a:pt x="0" y="1927744"/>
                </a:lnTo>
                <a:lnTo>
                  <a:pt x="3512" y="1890290"/>
                </a:lnTo>
                <a:lnTo>
                  <a:pt x="12875" y="1854005"/>
                </a:lnTo>
                <a:lnTo>
                  <a:pt x="26921" y="1818892"/>
                </a:lnTo>
                <a:lnTo>
                  <a:pt x="44478" y="1782608"/>
                </a:lnTo>
                <a:lnTo>
                  <a:pt x="64375" y="1748664"/>
                </a:lnTo>
                <a:lnTo>
                  <a:pt x="85444" y="1713550"/>
                </a:lnTo>
                <a:lnTo>
                  <a:pt x="105341" y="1678437"/>
                </a:lnTo>
                <a:lnTo>
                  <a:pt x="122898" y="1643323"/>
                </a:lnTo>
                <a:lnTo>
                  <a:pt x="136944" y="1609380"/>
                </a:lnTo>
                <a:lnTo>
                  <a:pt x="146308" y="1573096"/>
                </a:lnTo>
                <a:lnTo>
                  <a:pt x="150989" y="1536811"/>
                </a:lnTo>
                <a:lnTo>
                  <a:pt x="150989" y="1498186"/>
                </a:lnTo>
                <a:lnTo>
                  <a:pt x="148648" y="1458391"/>
                </a:lnTo>
                <a:lnTo>
                  <a:pt x="143967" y="1418595"/>
                </a:lnTo>
                <a:lnTo>
                  <a:pt x="138114" y="1378799"/>
                </a:lnTo>
                <a:lnTo>
                  <a:pt x="133432" y="1339004"/>
                </a:lnTo>
                <a:lnTo>
                  <a:pt x="129921" y="1299208"/>
                </a:lnTo>
                <a:lnTo>
                  <a:pt x="131092" y="1261754"/>
                </a:lnTo>
                <a:lnTo>
                  <a:pt x="135773" y="1225469"/>
                </a:lnTo>
                <a:lnTo>
                  <a:pt x="146308" y="1190356"/>
                </a:lnTo>
                <a:lnTo>
                  <a:pt x="161523" y="1161094"/>
                </a:lnTo>
                <a:lnTo>
                  <a:pt x="181421" y="1133003"/>
                </a:lnTo>
                <a:lnTo>
                  <a:pt x="204830" y="1108424"/>
                </a:lnTo>
                <a:lnTo>
                  <a:pt x="231751" y="1083844"/>
                </a:lnTo>
                <a:lnTo>
                  <a:pt x="259842" y="1061605"/>
                </a:lnTo>
                <a:lnTo>
                  <a:pt x="289103" y="1039367"/>
                </a:lnTo>
                <a:lnTo>
                  <a:pt x="318365" y="1017128"/>
                </a:lnTo>
                <a:lnTo>
                  <a:pt x="347626" y="994889"/>
                </a:lnTo>
                <a:lnTo>
                  <a:pt x="374547" y="971480"/>
                </a:lnTo>
                <a:lnTo>
                  <a:pt x="397956" y="944560"/>
                </a:lnTo>
                <a:lnTo>
                  <a:pt x="419024" y="918809"/>
                </a:lnTo>
                <a:lnTo>
                  <a:pt x="435411" y="889548"/>
                </a:lnTo>
                <a:lnTo>
                  <a:pt x="449456" y="857946"/>
                </a:lnTo>
                <a:lnTo>
                  <a:pt x="461161" y="824002"/>
                </a:lnTo>
                <a:lnTo>
                  <a:pt x="471695" y="788889"/>
                </a:lnTo>
                <a:lnTo>
                  <a:pt x="481059" y="753775"/>
                </a:lnTo>
                <a:lnTo>
                  <a:pt x="490422" y="717491"/>
                </a:lnTo>
                <a:lnTo>
                  <a:pt x="500956" y="683547"/>
                </a:lnTo>
                <a:lnTo>
                  <a:pt x="512661" y="649604"/>
                </a:lnTo>
                <a:lnTo>
                  <a:pt x="526706" y="618002"/>
                </a:lnTo>
                <a:lnTo>
                  <a:pt x="544263" y="589911"/>
                </a:lnTo>
                <a:lnTo>
                  <a:pt x="565332" y="564161"/>
                </a:lnTo>
                <a:lnTo>
                  <a:pt x="591082" y="543092"/>
                </a:lnTo>
                <a:lnTo>
                  <a:pt x="619173" y="525535"/>
                </a:lnTo>
                <a:lnTo>
                  <a:pt x="650775" y="511490"/>
                </a:lnTo>
                <a:lnTo>
                  <a:pt x="684718" y="499785"/>
                </a:lnTo>
                <a:lnTo>
                  <a:pt x="718662" y="489251"/>
                </a:lnTo>
                <a:lnTo>
                  <a:pt x="754946" y="479888"/>
                </a:lnTo>
                <a:lnTo>
                  <a:pt x="790059" y="470524"/>
                </a:lnTo>
                <a:lnTo>
                  <a:pt x="825173" y="459990"/>
                </a:lnTo>
                <a:lnTo>
                  <a:pt x="859116" y="448285"/>
                </a:lnTo>
                <a:lnTo>
                  <a:pt x="890719" y="434240"/>
                </a:lnTo>
                <a:lnTo>
                  <a:pt x="919980" y="417853"/>
                </a:lnTo>
                <a:lnTo>
                  <a:pt x="945730" y="396785"/>
                </a:lnTo>
                <a:lnTo>
                  <a:pt x="972651" y="373376"/>
                </a:lnTo>
                <a:lnTo>
                  <a:pt x="996060" y="346455"/>
                </a:lnTo>
                <a:lnTo>
                  <a:pt x="1018299" y="318364"/>
                </a:lnTo>
                <a:lnTo>
                  <a:pt x="1040537" y="289103"/>
                </a:lnTo>
                <a:lnTo>
                  <a:pt x="1062776" y="259841"/>
                </a:lnTo>
                <a:lnTo>
                  <a:pt x="1085015" y="231750"/>
                </a:lnTo>
                <a:lnTo>
                  <a:pt x="1109594" y="204830"/>
                </a:lnTo>
                <a:lnTo>
                  <a:pt x="1134174" y="181421"/>
                </a:lnTo>
                <a:lnTo>
                  <a:pt x="1162265" y="161523"/>
                </a:lnTo>
                <a:lnTo>
                  <a:pt x="1191526" y="146307"/>
                </a:lnTo>
                <a:lnTo>
                  <a:pt x="1226640" y="135773"/>
                </a:lnTo>
                <a:lnTo>
                  <a:pt x="1262924" y="131091"/>
                </a:lnTo>
                <a:lnTo>
                  <a:pt x="1300379" y="129921"/>
                </a:lnTo>
                <a:lnTo>
                  <a:pt x="1340175" y="133432"/>
                </a:lnTo>
                <a:lnTo>
                  <a:pt x="1379970" y="138114"/>
                </a:lnTo>
                <a:lnTo>
                  <a:pt x="1419766" y="143966"/>
                </a:lnTo>
                <a:lnTo>
                  <a:pt x="1459561" y="148648"/>
                </a:lnTo>
                <a:lnTo>
                  <a:pt x="1499357" y="150989"/>
                </a:lnTo>
                <a:lnTo>
                  <a:pt x="1537982" y="150989"/>
                </a:lnTo>
                <a:lnTo>
                  <a:pt x="1574266" y="146307"/>
                </a:lnTo>
                <a:lnTo>
                  <a:pt x="1610550" y="136943"/>
                </a:lnTo>
                <a:lnTo>
                  <a:pt x="1645664" y="122898"/>
                </a:lnTo>
                <a:lnTo>
                  <a:pt x="1680778" y="104171"/>
                </a:lnTo>
                <a:lnTo>
                  <a:pt x="1715892" y="85443"/>
                </a:lnTo>
                <a:lnTo>
                  <a:pt x="1751005" y="64375"/>
                </a:lnTo>
                <a:lnTo>
                  <a:pt x="1784949" y="44477"/>
                </a:lnTo>
                <a:lnTo>
                  <a:pt x="1821233" y="26920"/>
                </a:lnTo>
                <a:lnTo>
                  <a:pt x="1856347" y="12875"/>
                </a:lnTo>
                <a:lnTo>
                  <a:pt x="1892631" y="351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863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7179" name="Rectangle 7178">
            <a:extLst>
              <a:ext uri="{FF2B5EF4-FFF2-40B4-BE49-F238E27FC236}">
                <a16:creationId xmlns:a16="http://schemas.microsoft.com/office/drawing/2014/main" id="{A2805736-925B-4E6B-9FAB-73BA23E1E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6BA07BA-61B7-3759-F894-85BB04CCE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197" y="382385"/>
            <a:ext cx="3111669" cy="8997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000"/>
              <a:t>stressing syllables</a:t>
            </a:r>
          </a:p>
        </p:txBody>
      </p:sp>
      <p:sp>
        <p:nvSpPr>
          <p:cNvPr id="7181" name="Rectangle 7180">
            <a:extLst>
              <a:ext uri="{FF2B5EF4-FFF2-40B4-BE49-F238E27FC236}">
                <a16:creationId xmlns:a16="http://schemas.microsoft.com/office/drawing/2014/main" id="{E9EA2B43-8884-423C-B0EB-8949B0462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5EEAED-4E77-C470-241D-8CE2C71CD8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5197" y="1613434"/>
            <a:ext cx="3111668" cy="459495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dirty="0"/>
              <a:t>Before </a:t>
            </a:r>
            <a:r>
              <a:rPr lang="en-US" sz="1600" dirty="0" err="1"/>
              <a:t>sheakspeare</a:t>
            </a:r>
            <a:r>
              <a:rPr lang="en-US" sz="1600" dirty="0">
                <a:sym typeface="Wingdings" panose="05000000000000000000" pitchFamily="2" charset="2"/>
              </a:rPr>
              <a:t>: ‘defect’ stressed on second syllable</a:t>
            </a:r>
          </a:p>
          <a:p>
            <a:r>
              <a:rPr lang="en-US" sz="1600" dirty="0">
                <a:sym typeface="Wingdings" panose="05000000000000000000" pitchFamily="2" charset="2"/>
              </a:rPr>
              <a:t>Few exceptions </a:t>
            </a:r>
          </a:p>
          <a:p>
            <a:r>
              <a:rPr lang="en-US" sz="1600" dirty="0">
                <a:effectLst/>
              </a:rPr>
              <a:t>more and more words </a:t>
            </a:r>
            <a:r>
              <a:rPr lang="en-US" sz="1600" dirty="0">
                <a:effectLst/>
                <a:sym typeface="Wingdings" panose="05000000000000000000" pitchFamily="2" charset="2"/>
              </a:rPr>
              <a:t>1 syllable</a:t>
            </a:r>
          </a:p>
          <a:p>
            <a:r>
              <a:rPr lang="en-US" sz="1600" dirty="0">
                <a:sym typeface="Wingdings" panose="05000000000000000000" pitchFamily="2" charset="2"/>
              </a:rPr>
              <a:t>1700 35 </a:t>
            </a:r>
          </a:p>
          <a:p>
            <a:r>
              <a:rPr lang="en-US" sz="1600" dirty="0">
                <a:sym typeface="Wingdings" panose="05000000000000000000" pitchFamily="2" charset="2"/>
              </a:rPr>
              <a:t>1800 70 </a:t>
            </a:r>
            <a:endParaRPr lang="en-US" sz="1600" dirty="0"/>
          </a:p>
        </p:txBody>
      </p:sp>
      <p:sp>
        <p:nvSpPr>
          <p:cNvPr id="7183" name="Rectangle 7182">
            <a:extLst>
              <a:ext uri="{FF2B5EF4-FFF2-40B4-BE49-F238E27FC236}">
                <a16:creationId xmlns:a16="http://schemas.microsoft.com/office/drawing/2014/main" id="{F884A938-C405-4F09-AA12-590BEE1DE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1" y="643467"/>
            <a:ext cx="7391400" cy="5564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Syllables and Stress | Learn Pali Language">
            <a:extLst>
              <a:ext uri="{FF2B5EF4-FFF2-40B4-BE49-F238E27FC236}">
                <a16:creationId xmlns:a16="http://schemas.microsoft.com/office/drawing/2014/main" id="{92D8979E-5543-56E3-09E5-F32FD5D8445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11748" y="1838644"/>
            <a:ext cx="6074784" cy="317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8290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383</TotalTime>
  <Words>233</Words>
  <Application>Microsoft Office PowerPoint</Application>
  <PresentationFormat>Breedbeeld</PresentationFormat>
  <Paragraphs>63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Impact</vt:lpstr>
      <vt:lpstr>Wingdings</vt:lpstr>
      <vt:lpstr>Badge</vt:lpstr>
      <vt:lpstr>Chapter 6: pronunciation</vt:lpstr>
      <vt:lpstr>Topics </vt:lpstr>
      <vt:lpstr>Pronunciation </vt:lpstr>
      <vt:lpstr>Unpredictable letters</vt:lpstr>
      <vt:lpstr>Fun fact</vt:lpstr>
      <vt:lpstr>extra/less</vt:lpstr>
      <vt:lpstr>listen carefully!</vt:lpstr>
      <vt:lpstr>Shakespeare’s time</vt:lpstr>
      <vt:lpstr>stressing syllables</vt:lpstr>
      <vt:lpstr>conclusion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6: pronunciation</dc:title>
  <dc:creator>Lenne Swinnen</dc:creator>
  <cp:lastModifiedBy>Lenne Swinnen</cp:lastModifiedBy>
  <cp:revision>18</cp:revision>
  <dcterms:created xsi:type="dcterms:W3CDTF">2023-05-19T14:56:17Z</dcterms:created>
  <dcterms:modified xsi:type="dcterms:W3CDTF">2023-05-22T17:58:58Z</dcterms:modified>
</cp:coreProperties>
</file>