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91329D-A334-409D-A749-5E37D0D037B8}" type="doc">
      <dgm:prSet loTypeId="urn:microsoft.com/office/officeart/2016/7/layout/VerticalDownArrowProcess" loCatId="process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204B2DA-18C2-4298-A200-1151E906D16C}">
      <dgm:prSet/>
      <dgm:spPr/>
      <dgm:t>
        <a:bodyPr/>
        <a:lstStyle/>
        <a:p>
          <a:r>
            <a:rPr lang="en-US"/>
            <a:t>la situation géographique</a:t>
          </a:r>
        </a:p>
      </dgm:t>
    </dgm:pt>
    <dgm:pt modelId="{A26D7506-943C-4D07-B7EA-94421E48F278}" type="parTrans" cxnId="{F59B4D05-E17A-440E-9C0A-50BEABF3EFD5}">
      <dgm:prSet/>
      <dgm:spPr/>
      <dgm:t>
        <a:bodyPr/>
        <a:lstStyle/>
        <a:p>
          <a:endParaRPr lang="en-US"/>
        </a:p>
      </dgm:t>
    </dgm:pt>
    <dgm:pt modelId="{E163C040-F40F-45CD-9F25-8269CE82A22B}" type="sibTrans" cxnId="{F59B4D05-E17A-440E-9C0A-50BEABF3EFD5}">
      <dgm:prSet/>
      <dgm:spPr/>
      <dgm:t>
        <a:bodyPr/>
        <a:lstStyle/>
        <a:p>
          <a:endParaRPr lang="en-US"/>
        </a:p>
      </dgm:t>
    </dgm:pt>
    <dgm:pt modelId="{9267D535-3CA3-4F14-BB22-FAC8CAA6E679}">
      <dgm:prSet/>
      <dgm:spPr/>
      <dgm:t>
        <a:bodyPr/>
        <a:lstStyle/>
        <a:p>
          <a:r>
            <a:rPr lang="en-US"/>
            <a:t>l’usage du français</a:t>
          </a:r>
        </a:p>
      </dgm:t>
    </dgm:pt>
    <dgm:pt modelId="{2C4FE501-289A-4D79-8199-1B36B5529A0A}" type="parTrans" cxnId="{DA1F03E2-D80A-4525-9C85-425C67E13DCD}">
      <dgm:prSet/>
      <dgm:spPr/>
      <dgm:t>
        <a:bodyPr/>
        <a:lstStyle/>
        <a:p>
          <a:endParaRPr lang="en-US"/>
        </a:p>
      </dgm:t>
    </dgm:pt>
    <dgm:pt modelId="{BD344FE9-98A1-43C5-8233-1DA246EFCBF3}" type="sibTrans" cxnId="{DA1F03E2-D80A-4525-9C85-425C67E13DCD}">
      <dgm:prSet/>
      <dgm:spPr/>
      <dgm:t>
        <a:bodyPr/>
        <a:lstStyle/>
        <a:p>
          <a:endParaRPr lang="en-US"/>
        </a:p>
      </dgm:t>
    </dgm:pt>
    <dgm:pt modelId="{BBB25444-DF40-4B2F-B049-6EA190094FE7}">
      <dgm:prSet/>
      <dgm:spPr/>
      <dgm:t>
        <a:bodyPr/>
        <a:lstStyle/>
        <a:p>
          <a:r>
            <a:rPr lang="en-US"/>
            <a:t>les plats régionaux</a:t>
          </a:r>
        </a:p>
      </dgm:t>
    </dgm:pt>
    <dgm:pt modelId="{42494A12-7FAF-47CC-AEA2-32F4C8C53641}" type="parTrans" cxnId="{9FEB97E0-DF7E-4375-AB78-F693A9C974D2}">
      <dgm:prSet/>
      <dgm:spPr/>
      <dgm:t>
        <a:bodyPr/>
        <a:lstStyle/>
        <a:p>
          <a:endParaRPr lang="en-US"/>
        </a:p>
      </dgm:t>
    </dgm:pt>
    <dgm:pt modelId="{F141B15E-56FA-4D20-833A-E7AFBCAE494C}" type="sibTrans" cxnId="{9FEB97E0-DF7E-4375-AB78-F693A9C974D2}">
      <dgm:prSet/>
      <dgm:spPr/>
      <dgm:t>
        <a:bodyPr/>
        <a:lstStyle/>
        <a:p>
          <a:endParaRPr lang="en-US"/>
        </a:p>
      </dgm:t>
    </dgm:pt>
    <dgm:pt modelId="{409C6A4A-E8EA-4529-81BE-0EB018A967E7}">
      <dgm:prSet/>
      <dgm:spPr/>
      <dgm:t>
        <a:bodyPr/>
        <a:lstStyle/>
        <a:p>
          <a:r>
            <a:rPr lang="en-US"/>
            <a:t>les différentes formes artistiques</a:t>
          </a:r>
        </a:p>
      </dgm:t>
    </dgm:pt>
    <dgm:pt modelId="{A222AFBA-FC2F-470F-B37A-95B6258ACC6C}" type="parTrans" cxnId="{5483CED3-213F-48A0-ADBE-E873AC826BCE}">
      <dgm:prSet/>
      <dgm:spPr/>
      <dgm:t>
        <a:bodyPr/>
        <a:lstStyle/>
        <a:p>
          <a:endParaRPr lang="en-US"/>
        </a:p>
      </dgm:t>
    </dgm:pt>
    <dgm:pt modelId="{07283DB8-0C26-4B37-A56C-3AD0AB92D94D}" type="sibTrans" cxnId="{5483CED3-213F-48A0-ADBE-E873AC826BCE}">
      <dgm:prSet/>
      <dgm:spPr/>
      <dgm:t>
        <a:bodyPr/>
        <a:lstStyle/>
        <a:p>
          <a:endParaRPr lang="en-US"/>
        </a:p>
      </dgm:t>
    </dgm:pt>
    <dgm:pt modelId="{7D035DF4-3174-4E9A-94BC-F2994F792187}">
      <dgm:prSet/>
      <dgm:spPr/>
      <dgm:t>
        <a:bodyPr/>
        <a:lstStyle/>
        <a:p>
          <a:r>
            <a:rPr lang="en-US"/>
            <a:t>2 artistes</a:t>
          </a:r>
        </a:p>
      </dgm:t>
    </dgm:pt>
    <dgm:pt modelId="{64F8B3CA-BE28-4130-8E15-B431E9D69B5A}" type="parTrans" cxnId="{A4300AC1-8B44-4A8C-85CF-411C8B1FBDA8}">
      <dgm:prSet/>
      <dgm:spPr/>
      <dgm:t>
        <a:bodyPr/>
        <a:lstStyle/>
        <a:p>
          <a:endParaRPr lang="en-US"/>
        </a:p>
      </dgm:t>
    </dgm:pt>
    <dgm:pt modelId="{80875CF3-A073-4AA2-8BD0-1CE2D38206EF}" type="sibTrans" cxnId="{A4300AC1-8B44-4A8C-85CF-411C8B1FBDA8}">
      <dgm:prSet/>
      <dgm:spPr/>
      <dgm:t>
        <a:bodyPr/>
        <a:lstStyle/>
        <a:p>
          <a:endParaRPr lang="en-US"/>
        </a:p>
      </dgm:t>
    </dgm:pt>
    <dgm:pt modelId="{FBC2507D-14C5-49C5-8F31-69A26896C2D2}">
      <dgm:prSet/>
      <dgm:spPr/>
      <dgm:t>
        <a:bodyPr/>
        <a:lstStyle/>
        <a:p>
          <a:r>
            <a:rPr lang="en-US"/>
            <a:t>Analyse</a:t>
          </a:r>
        </a:p>
      </dgm:t>
    </dgm:pt>
    <dgm:pt modelId="{70C66E82-E806-4DEB-B015-4CEA52CBC017}" type="parTrans" cxnId="{AB817020-7D44-469D-8381-8B88229F2D2D}">
      <dgm:prSet/>
      <dgm:spPr/>
      <dgm:t>
        <a:bodyPr/>
        <a:lstStyle/>
        <a:p>
          <a:endParaRPr lang="en-US"/>
        </a:p>
      </dgm:t>
    </dgm:pt>
    <dgm:pt modelId="{DB5BDF0C-F47B-4A3B-9663-161C00F47B4C}" type="sibTrans" cxnId="{AB817020-7D44-469D-8381-8B88229F2D2D}">
      <dgm:prSet/>
      <dgm:spPr/>
      <dgm:t>
        <a:bodyPr/>
        <a:lstStyle/>
        <a:p>
          <a:endParaRPr lang="en-US"/>
        </a:p>
      </dgm:t>
    </dgm:pt>
    <dgm:pt modelId="{A1E1D9BF-C5AF-40C1-8955-DE25A8EA87D7}">
      <dgm:prSet/>
      <dgm:spPr/>
      <dgm:t>
        <a:bodyPr/>
        <a:lstStyle/>
        <a:p>
          <a:r>
            <a:rPr lang="en-US"/>
            <a:t>mon projet culturel</a:t>
          </a:r>
        </a:p>
      </dgm:t>
    </dgm:pt>
    <dgm:pt modelId="{3B897275-26EE-49E2-868F-A48907F04498}" type="parTrans" cxnId="{CB03AA6E-F317-42C4-A5EE-1D4FD0DC6029}">
      <dgm:prSet/>
      <dgm:spPr/>
      <dgm:t>
        <a:bodyPr/>
        <a:lstStyle/>
        <a:p>
          <a:endParaRPr lang="en-US"/>
        </a:p>
      </dgm:t>
    </dgm:pt>
    <dgm:pt modelId="{0D6F3047-879B-4185-86AE-68FF2B0CBEDA}" type="sibTrans" cxnId="{CB03AA6E-F317-42C4-A5EE-1D4FD0DC6029}">
      <dgm:prSet/>
      <dgm:spPr/>
      <dgm:t>
        <a:bodyPr/>
        <a:lstStyle/>
        <a:p>
          <a:endParaRPr lang="en-US"/>
        </a:p>
      </dgm:t>
    </dgm:pt>
    <dgm:pt modelId="{B1972B8F-BA98-4E0C-A324-BD05E38229A8}" type="pres">
      <dgm:prSet presAssocID="{2991329D-A334-409D-A749-5E37D0D037B8}" presName="Name0" presStyleCnt="0">
        <dgm:presLayoutVars>
          <dgm:dir/>
          <dgm:animLvl val="lvl"/>
          <dgm:resizeHandles val="exact"/>
        </dgm:presLayoutVars>
      </dgm:prSet>
      <dgm:spPr/>
    </dgm:pt>
    <dgm:pt modelId="{A9887005-7654-4BDC-A496-90AC84006478}" type="pres">
      <dgm:prSet presAssocID="{A1E1D9BF-C5AF-40C1-8955-DE25A8EA87D7}" presName="boxAndChildren" presStyleCnt="0"/>
      <dgm:spPr/>
    </dgm:pt>
    <dgm:pt modelId="{CBA23F6B-9D49-4A08-9167-5F0E8D8F9862}" type="pres">
      <dgm:prSet presAssocID="{A1E1D9BF-C5AF-40C1-8955-DE25A8EA87D7}" presName="parentTextBox" presStyleLbl="alignNode1" presStyleIdx="0" presStyleCnt="6"/>
      <dgm:spPr/>
    </dgm:pt>
    <dgm:pt modelId="{6C3A70C6-3CCC-47A8-A020-4AACFABACBDE}" type="pres">
      <dgm:prSet presAssocID="{A1E1D9BF-C5AF-40C1-8955-DE25A8EA87D7}" presName="descendantBox" presStyleLbl="bgAccFollowNode1" presStyleIdx="0" presStyleCnt="6"/>
      <dgm:spPr/>
    </dgm:pt>
    <dgm:pt modelId="{2C7A213F-78DF-49BA-8AA0-7677D4981496}" type="pres">
      <dgm:prSet presAssocID="{80875CF3-A073-4AA2-8BD0-1CE2D38206EF}" presName="sp" presStyleCnt="0"/>
      <dgm:spPr/>
    </dgm:pt>
    <dgm:pt modelId="{47A4FAF7-EEB3-4229-BBB7-F7DF9A1642BF}" type="pres">
      <dgm:prSet presAssocID="{7D035DF4-3174-4E9A-94BC-F2994F792187}" presName="arrowAndChildren" presStyleCnt="0"/>
      <dgm:spPr/>
    </dgm:pt>
    <dgm:pt modelId="{E7D1D61E-C7C7-43D8-8CBB-E9A8D645C547}" type="pres">
      <dgm:prSet presAssocID="{7D035DF4-3174-4E9A-94BC-F2994F792187}" presName="parentTextArrow" presStyleLbl="node1" presStyleIdx="0" presStyleCnt="4"/>
      <dgm:spPr/>
    </dgm:pt>
    <dgm:pt modelId="{0CB92308-5E50-4D0A-BDEF-DC7B6393B63A}" type="pres">
      <dgm:prSet presAssocID="{7D035DF4-3174-4E9A-94BC-F2994F792187}" presName="arrow" presStyleLbl="alignNode1" presStyleIdx="1" presStyleCnt="6"/>
      <dgm:spPr/>
    </dgm:pt>
    <dgm:pt modelId="{54A9DB36-976F-4A4F-82EE-87B042FED9EB}" type="pres">
      <dgm:prSet presAssocID="{7D035DF4-3174-4E9A-94BC-F2994F792187}" presName="descendantArrow" presStyleLbl="bgAccFollowNode1" presStyleIdx="1" presStyleCnt="6"/>
      <dgm:spPr/>
    </dgm:pt>
    <dgm:pt modelId="{5C589957-74A8-4A09-83A3-88B3B5C51D70}" type="pres">
      <dgm:prSet presAssocID="{07283DB8-0C26-4B37-A56C-3AD0AB92D94D}" presName="sp" presStyleCnt="0"/>
      <dgm:spPr/>
    </dgm:pt>
    <dgm:pt modelId="{A54B0E64-98D6-46ED-BD66-C03CC6AFB8C9}" type="pres">
      <dgm:prSet presAssocID="{409C6A4A-E8EA-4529-81BE-0EB018A967E7}" presName="arrowAndChildren" presStyleCnt="0"/>
      <dgm:spPr/>
    </dgm:pt>
    <dgm:pt modelId="{10ABD68B-2281-4C4A-81B1-843B473860F9}" type="pres">
      <dgm:prSet presAssocID="{409C6A4A-E8EA-4529-81BE-0EB018A967E7}" presName="parentTextArrow" presStyleLbl="node1" presStyleIdx="0" presStyleCnt="4"/>
      <dgm:spPr/>
    </dgm:pt>
    <dgm:pt modelId="{AFF5645E-D836-4B7B-8F2F-9E535DACAB05}" type="pres">
      <dgm:prSet presAssocID="{409C6A4A-E8EA-4529-81BE-0EB018A967E7}" presName="arrow" presStyleLbl="alignNode1" presStyleIdx="2" presStyleCnt="6"/>
      <dgm:spPr/>
    </dgm:pt>
    <dgm:pt modelId="{038FC49B-99CD-487D-9027-FA5E371C5659}" type="pres">
      <dgm:prSet presAssocID="{409C6A4A-E8EA-4529-81BE-0EB018A967E7}" presName="descendantArrow" presStyleLbl="bgAccFollowNode1" presStyleIdx="2" presStyleCnt="6"/>
      <dgm:spPr/>
    </dgm:pt>
    <dgm:pt modelId="{6773057A-C97C-486F-87A8-C7051BB431FB}" type="pres">
      <dgm:prSet presAssocID="{F141B15E-56FA-4D20-833A-E7AFBCAE494C}" presName="sp" presStyleCnt="0"/>
      <dgm:spPr/>
    </dgm:pt>
    <dgm:pt modelId="{AA1D340D-464F-4EBF-9520-44FBCB4948AD}" type="pres">
      <dgm:prSet presAssocID="{BBB25444-DF40-4B2F-B049-6EA190094FE7}" presName="arrowAndChildren" presStyleCnt="0"/>
      <dgm:spPr/>
    </dgm:pt>
    <dgm:pt modelId="{24C2EAAA-0803-4B3D-85F0-695BE86BD652}" type="pres">
      <dgm:prSet presAssocID="{BBB25444-DF40-4B2F-B049-6EA190094FE7}" presName="parentTextArrow" presStyleLbl="node1" presStyleIdx="1" presStyleCnt="4"/>
      <dgm:spPr/>
    </dgm:pt>
    <dgm:pt modelId="{A3751613-E993-4FB5-A24F-6AB0AA52B6B2}" type="pres">
      <dgm:prSet presAssocID="{BBB25444-DF40-4B2F-B049-6EA190094FE7}" presName="arrow" presStyleLbl="alignNode1" presStyleIdx="3" presStyleCnt="6"/>
      <dgm:spPr/>
    </dgm:pt>
    <dgm:pt modelId="{35EB6D44-1149-4508-9F36-C79ACF639DA3}" type="pres">
      <dgm:prSet presAssocID="{BBB25444-DF40-4B2F-B049-6EA190094FE7}" presName="descendantArrow" presStyleLbl="bgAccFollowNode1" presStyleIdx="3" presStyleCnt="6"/>
      <dgm:spPr/>
    </dgm:pt>
    <dgm:pt modelId="{F9CC2D70-B4EE-436C-8ACA-58F9AE20AB79}" type="pres">
      <dgm:prSet presAssocID="{BD344FE9-98A1-43C5-8233-1DA246EFCBF3}" presName="sp" presStyleCnt="0"/>
      <dgm:spPr/>
    </dgm:pt>
    <dgm:pt modelId="{A247E2C5-2A37-4CB3-8CCB-FD45890F9A64}" type="pres">
      <dgm:prSet presAssocID="{9267D535-3CA3-4F14-BB22-FAC8CAA6E679}" presName="arrowAndChildren" presStyleCnt="0"/>
      <dgm:spPr/>
    </dgm:pt>
    <dgm:pt modelId="{BF4E5C26-0BB6-4792-8B01-A1360F7D1AF9}" type="pres">
      <dgm:prSet presAssocID="{9267D535-3CA3-4F14-BB22-FAC8CAA6E679}" presName="parentTextArrow" presStyleLbl="node1" presStyleIdx="2" presStyleCnt="4"/>
      <dgm:spPr/>
    </dgm:pt>
    <dgm:pt modelId="{7F84C9C3-92EB-44E7-B787-A0A9F45D006A}" type="pres">
      <dgm:prSet presAssocID="{9267D535-3CA3-4F14-BB22-FAC8CAA6E679}" presName="arrow" presStyleLbl="alignNode1" presStyleIdx="4" presStyleCnt="6"/>
      <dgm:spPr/>
    </dgm:pt>
    <dgm:pt modelId="{1C6F1BAD-EABC-4B3C-8815-5F9EAADC16A7}" type="pres">
      <dgm:prSet presAssocID="{9267D535-3CA3-4F14-BB22-FAC8CAA6E679}" presName="descendantArrow" presStyleLbl="bgAccFollowNode1" presStyleIdx="4" presStyleCnt="6"/>
      <dgm:spPr/>
    </dgm:pt>
    <dgm:pt modelId="{D3A51A5B-7C63-4623-8510-33AE71A57499}" type="pres">
      <dgm:prSet presAssocID="{E163C040-F40F-45CD-9F25-8269CE82A22B}" presName="sp" presStyleCnt="0"/>
      <dgm:spPr/>
    </dgm:pt>
    <dgm:pt modelId="{F8580171-4214-4CAA-8783-A2DFB291F8BB}" type="pres">
      <dgm:prSet presAssocID="{B204B2DA-18C2-4298-A200-1151E906D16C}" presName="arrowAndChildren" presStyleCnt="0"/>
      <dgm:spPr/>
    </dgm:pt>
    <dgm:pt modelId="{FCC4F9A7-D170-46EF-B3D2-1869F5976A5D}" type="pres">
      <dgm:prSet presAssocID="{B204B2DA-18C2-4298-A200-1151E906D16C}" presName="parentTextArrow" presStyleLbl="node1" presStyleIdx="3" presStyleCnt="4"/>
      <dgm:spPr/>
    </dgm:pt>
    <dgm:pt modelId="{D29C1D00-CE93-4A95-9DB8-9F205D962939}" type="pres">
      <dgm:prSet presAssocID="{B204B2DA-18C2-4298-A200-1151E906D16C}" presName="arrow" presStyleLbl="alignNode1" presStyleIdx="5" presStyleCnt="6"/>
      <dgm:spPr/>
    </dgm:pt>
    <dgm:pt modelId="{938B201A-0EBD-4C11-9FDB-C07664F15B01}" type="pres">
      <dgm:prSet presAssocID="{B204B2DA-18C2-4298-A200-1151E906D16C}" presName="descendantArrow" presStyleLbl="bgAccFollowNode1" presStyleIdx="5" presStyleCnt="6"/>
      <dgm:spPr/>
    </dgm:pt>
  </dgm:ptLst>
  <dgm:cxnLst>
    <dgm:cxn modelId="{34DD2500-29ED-424A-AA29-FFA30BC6439B}" type="presOf" srcId="{BBB25444-DF40-4B2F-B049-6EA190094FE7}" destId="{24C2EAAA-0803-4B3D-85F0-695BE86BD652}" srcOrd="0" destOrd="0" presId="urn:microsoft.com/office/officeart/2016/7/layout/VerticalDownArrowProcess"/>
    <dgm:cxn modelId="{F59B4D05-E17A-440E-9C0A-50BEABF3EFD5}" srcId="{2991329D-A334-409D-A749-5E37D0D037B8}" destId="{B204B2DA-18C2-4298-A200-1151E906D16C}" srcOrd="0" destOrd="0" parTransId="{A26D7506-943C-4D07-B7EA-94421E48F278}" sibTransId="{E163C040-F40F-45CD-9F25-8269CE82A22B}"/>
    <dgm:cxn modelId="{06D3DF15-BFE4-4134-9B15-97B7FF516613}" type="presOf" srcId="{9267D535-3CA3-4F14-BB22-FAC8CAA6E679}" destId="{7F84C9C3-92EB-44E7-B787-A0A9F45D006A}" srcOrd="1" destOrd="0" presId="urn:microsoft.com/office/officeart/2016/7/layout/VerticalDownArrowProcess"/>
    <dgm:cxn modelId="{AB817020-7D44-469D-8381-8B88229F2D2D}" srcId="{7D035DF4-3174-4E9A-94BC-F2994F792187}" destId="{FBC2507D-14C5-49C5-8F31-69A26896C2D2}" srcOrd="0" destOrd="0" parTransId="{70C66E82-E806-4DEB-B015-4CEA52CBC017}" sibTransId="{DB5BDF0C-F47B-4A3B-9663-161C00F47B4C}"/>
    <dgm:cxn modelId="{58B12C27-DDB4-4FB3-8012-ED05CF5357C0}" type="presOf" srcId="{2991329D-A334-409D-A749-5E37D0D037B8}" destId="{B1972B8F-BA98-4E0C-A324-BD05E38229A8}" srcOrd="0" destOrd="0" presId="urn:microsoft.com/office/officeart/2016/7/layout/VerticalDownArrowProcess"/>
    <dgm:cxn modelId="{A6FE493A-30E2-4EE6-92EF-174234841EFE}" type="presOf" srcId="{9267D535-3CA3-4F14-BB22-FAC8CAA6E679}" destId="{BF4E5C26-0BB6-4792-8B01-A1360F7D1AF9}" srcOrd="0" destOrd="0" presId="urn:microsoft.com/office/officeart/2016/7/layout/VerticalDownArrowProcess"/>
    <dgm:cxn modelId="{9335144A-A458-4742-9F80-217FA1E0D2D4}" type="presOf" srcId="{409C6A4A-E8EA-4529-81BE-0EB018A967E7}" destId="{AFF5645E-D836-4B7B-8F2F-9E535DACAB05}" srcOrd="1" destOrd="0" presId="urn:microsoft.com/office/officeart/2016/7/layout/VerticalDownArrowProcess"/>
    <dgm:cxn modelId="{CB03AA6E-F317-42C4-A5EE-1D4FD0DC6029}" srcId="{2991329D-A334-409D-A749-5E37D0D037B8}" destId="{A1E1D9BF-C5AF-40C1-8955-DE25A8EA87D7}" srcOrd="5" destOrd="0" parTransId="{3B897275-26EE-49E2-868F-A48907F04498}" sibTransId="{0D6F3047-879B-4185-86AE-68FF2B0CBEDA}"/>
    <dgm:cxn modelId="{0B041EBC-F68B-4E33-9717-95F9BC646310}" type="presOf" srcId="{B204B2DA-18C2-4298-A200-1151E906D16C}" destId="{FCC4F9A7-D170-46EF-B3D2-1869F5976A5D}" srcOrd="0" destOrd="0" presId="urn:microsoft.com/office/officeart/2016/7/layout/VerticalDownArrowProcess"/>
    <dgm:cxn modelId="{A4300AC1-8B44-4A8C-85CF-411C8B1FBDA8}" srcId="{2991329D-A334-409D-A749-5E37D0D037B8}" destId="{7D035DF4-3174-4E9A-94BC-F2994F792187}" srcOrd="4" destOrd="0" parTransId="{64F8B3CA-BE28-4130-8E15-B431E9D69B5A}" sibTransId="{80875CF3-A073-4AA2-8BD0-1CE2D38206EF}"/>
    <dgm:cxn modelId="{E95D16C2-A0AC-4AEA-B8C2-5855CAA2FE89}" type="presOf" srcId="{7D035DF4-3174-4E9A-94BC-F2994F792187}" destId="{E7D1D61E-C7C7-43D8-8CBB-E9A8D645C547}" srcOrd="0" destOrd="0" presId="urn:microsoft.com/office/officeart/2016/7/layout/VerticalDownArrowProcess"/>
    <dgm:cxn modelId="{2A9159C9-5397-4104-A4F1-F76EC84C322A}" type="presOf" srcId="{7D035DF4-3174-4E9A-94BC-F2994F792187}" destId="{0CB92308-5E50-4D0A-BDEF-DC7B6393B63A}" srcOrd="1" destOrd="0" presId="urn:microsoft.com/office/officeart/2016/7/layout/VerticalDownArrowProcess"/>
    <dgm:cxn modelId="{5483CED3-213F-48A0-ADBE-E873AC826BCE}" srcId="{2991329D-A334-409D-A749-5E37D0D037B8}" destId="{409C6A4A-E8EA-4529-81BE-0EB018A967E7}" srcOrd="3" destOrd="0" parTransId="{A222AFBA-FC2F-470F-B37A-95B6258ACC6C}" sibTransId="{07283DB8-0C26-4B37-A56C-3AD0AB92D94D}"/>
    <dgm:cxn modelId="{9FEB97E0-DF7E-4375-AB78-F693A9C974D2}" srcId="{2991329D-A334-409D-A749-5E37D0D037B8}" destId="{BBB25444-DF40-4B2F-B049-6EA190094FE7}" srcOrd="2" destOrd="0" parTransId="{42494A12-7FAF-47CC-AEA2-32F4C8C53641}" sibTransId="{F141B15E-56FA-4D20-833A-E7AFBCAE494C}"/>
    <dgm:cxn modelId="{DA1F03E2-D80A-4525-9C85-425C67E13DCD}" srcId="{2991329D-A334-409D-A749-5E37D0D037B8}" destId="{9267D535-3CA3-4F14-BB22-FAC8CAA6E679}" srcOrd="1" destOrd="0" parTransId="{2C4FE501-289A-4D79-8199-1B36B5529A0A}" sibTransId="{BD344FE9-98A1-43C5-8233-1DA246EFCBF3}"/>
    <dgm:cxn modelId="{99A847E2-2655-45E6-B7AF-1ABA4E400EB5}" type="presOf" srcId="{BBB25444-DF40-4B2F-B049-6EA190094FE7}" destId="{A3751613-E993-4FB5-A24F-6AB0AA52B6B2}" srcOrd="1" destOrd="0" presId="urn:microsoft.com/office/officeart/2016/7/layout/VerticalDownArrowProcess"/>
    <dgm:cxn modelId="{6CDCBDE9-2E23-42AC-A14C-8F0AB912331A}" type="presOf" srcId="{B204B2DA-18C2-4298-A200-1151E906D16C}" destId="{D29C1D00-CE93-4A95-9DB8-9F205D962939}" srcOrd="1" destOrd="0" presId="urn:microsoft.com/office/officeart/2016/7/layout/VerticalDownArrowProcess"/>
    <dgm:cxn modelId="{61E2A8EF-A46A-41BE-8447-0BBA286BAAAB}" type="presOf" srcId="{409C6A4A-E8EA-4529-81BE-0EB018A967E7}" destId="{10ABD68B-2281-4C4A-81B1-843B473860F9}" srcOrd="0" destOrd="0" presId="urn:microsoft.com/office/officeart/2016/7/layout/VerticalDownArrowProcess"/>
    <dgm:cxn modelId="{B4038BF6-F2EB-4DD3-94D8-F4D4B94F9158}" type="presOf" srcId="{FBC2507D-14C5-49C5-8F31-69A26896C2D2}" destId="{54A9DB36-976F-4A4F-82EE-87B042FED9EB}" srcOrd="0" destOrd="0" presId="urn:microsoft.com/office/officeart/2016/7/layout/VerticalDownArrowProcess"/>
    <dgm:cxn modelId="{D9A2D3FE-90EA-429F-A775-487378B80BBB}" type="presOf" srcId="{A1E1D9BF-C5AF-40C1-8955-DE25A8EA87D7}" destId="{CBA23F6B-9D49-4A08-9167-5F0E8D8F9862}" srcOrd="0" destOrd="0" presId="urn:microsoft.com/office/officeart/2016/7/layout/VerticalDownArrowProcess"/>
    <dgm:cxn modelId="{2DEC3001-84FB-4C71-8E3F-6DB98213F844}" type="presParOf" srcId="{B1972B8F-BA98-4E0C-A324-BD05E38229A8}" destId="{A9887005-7654-4BDC-A496-90AC84006478}" srcOrd="0" destOrd="0" presId="urn:microsoft.com/office/officeart/2016/7/layout/VerticalDownArrowProcess"/>
    <dgm:cxn modelId="{97FFF20C-D2CA-46E2-AD85-FF5FFED1D96C}" type="presParOf" srcId="{A9887005-7654-4BDC-A496-90AC84006478}" destId="{CBA23F6B-9D49-4A08-9167-5F0E8D8F9862}" srcOrd="0" destOrd="0" presId="urn:microsoft.com/office/officeart/2016/7/layout/VerticalDownArrowProcess"/>
    <dgm:cxn modelId="{94C83D0E-F45A-481D-A297-3A7E6EDDA18B}" type="presParOf" srcId="{A9887005-7654-4BDC-A496-90AC84006478}" destId="{6C3A70C6-3CCC-47A8-A020-4AACFABACBDE}" srcOrd="1" destOrd="0" presId="urn:microsoft.com/office/officeart/2016/7/layout/VerticalDownArrowProcess"/>
    <dgm:cxn modelId="{687FEA74-F193-454A-AA61-39C60358E5C9}" type="presParOf" srcId="{B1972B8F-BA98-4E0C-A324-BD05E38229A8}" destId="{2C7A213F-78DF-49BA-8AA0-7677D4981496}" srcOrd="1" destOrd="0" presId="urn:microsoft.com/office/officeart/2016/7/layout/VerticalDownArrowProcess"/>
    <dgm:cxn modelId="{92226BC4-B00C-4B3B-9C3B-3FF8BC39D80C}" type="presParOf" srcId="{B1972B8F-BA98-4E0C-A324-BD05E38229A8}" destId="{47A4FAF7-EEB3-4229-BBB7-F7DF9A1642BF}" srcOrd="2" destOrd="0" presId="urn:microsoft.com/office/officeart/2016/7/layout/VerticalDownArrowProcess"/>
    <dgm:cxn modelId="{E0959A8C-8E86-41D3-9E4B-B6EDADA1FB03}" type="presParOf" srcId="{47A4FAF7-EEB3-4229-BBB7-F7DF9A1642BF}" destId="{E7D1D61E-C7C7-43D8-8CBB-E9A8D645C547}" srcOrd="0" destOrd="0" presId="urn:microsoft.com/office/officeart/2016/7/layout/VerticalDownArrowProcess"/>
    <dgm:cxn modelId="{60430B13-B9B4-4332-8F91-D6A0640CD009}" type="presParOf" srcId="{47A4FAF7-EEB3-4229-BBB7-F7DF9A1642BF}" destId="{0CB92308-5E50-4D0A-BDEF-DC7B6393B63A}" srcOrd="1" destOrd="0" presId="urn:microsoft.com/office/officeart/2016/7/layout/VerticalDownArrowProcess"/>
    <dgm:cxn modelId="{80894E4F-631D-4740-90E9-C8AFFDC59812}" type="presParOf" srcId="{47A4FAF7-EEB3-4229-BBB7-F7DF9A1642BF}" destId="{54A9DB36-976F-4A4F-82EE-87B042FED9EB}" srcOrd="2" destOrd="0" presId="urn:microsoft.com/office/officeart/2016/7/layout/VerticalDownArrowProcess"/>
    <dgm:cxn modelId="{98354DEB-C793-4EA2-BCF4-F8ADA4A9EB5D}" type="presParOf" srcId="{B1972B8F-BA98-4E0C-A324-BD05E38229A8}" destId="{5C589957-74A8-4A09-83A3-88B3B5C51D70}" srcOrd="3" destOrd="0" presId="urn:microsoft.com/office/officeart/2016/7/layout/VerticalDownArrowProcess"/>
    <dgm:cxn modelId="{EEF177E2-BD6D-4E77-95BD-2AEB34BE9EAA}" type="presParOf" srcId="{B1972B8F-BA98-4E0C-A324-BD05E38229A8}" destId="{A54B0E64-98D6-46ED-BD66-C03CC6AFB8C9}" srcOrd="4" destOrd="0" presId="urn:microsoft.com/office/officeart/2016/7/layout/VerticalDownArrowProcess"/>
    <dgm:cxn modelId="{4E95A293-EC0C-4EDC-90B0-F77E2461D788}" type="presParOf" srcId="{A54B0E64-98D6-46ED-BD66-C03CC6AFB8C9}" destId="{10ABD68B-2281-4C4A-81B1-843B473860F9}" srcOrd="0" destOrd="0" presId="urn:microsoft.com/office/officeart/2016/7/layout/VerticalDownArrowProcess"/>
    <dgm:cxn modelId="{5A1D4EC5-59AC-4206-98D0-5B220FD4CBD7}" type="presParOf" srcId="{A54B0E64-98D6-46ED-BD66-C03CC6AFB8C9}" destId="{AFF5645E-D836-4B7B-8F2F-9E535DACAB05}" srcOrd="1" destOrd="0" presId="urn:microsoft.com/office/officeart/2016/7/layout/VerticalDownArrowProcess"/>
    <dgm:cxn modelId="{4AA8D5DA-59B6-4A3A-BD9D-B587DF4EE803}" type="presParOf" srcId="{A54B0E64-98D6-46ED-BD66-C03CC6AFB8C9}" destId="{038FC49B-99CD-487D-9027-FA5E371C5659}" srcOrd="2" destOrd="0" presId="urn:microsoft.com/office/officeart/2016/7/layout/VerticalDownArrowProcess"/>
    <dgm:cxn modelId="{1EF5E5B7-28E9-44A9-B49C-348C89BCCB10}" type="presParOf" srcId="{B1972B8F-BA98-4E0C-A324-BD05E38229A8}" destId="{6773057A-C97C-486F-87A8-C7051BB431FB}" srcOrd="5" destOrd="0" presId="urn:microsoft.com/office/officeart/2016/7/layout/VerticalDownArrowProcess"/>
    <dgm:cxn modelId="{8ACBA0ED-7003-4FEB-8960-C5CF61639DAC}" type="presParOf" srcId="{B1972B8F-BA98-4E0C-A324-BD05E38229A8}" destId="{AA1D340D-464F-4EBF-9520-44FBCB4948AD}" srcOrd="6" destOrd="0" presId="urn:microsoft.com/office/officeart/2016/7/layout/VerticalDownArrowProcess"/>
    <dgm:cxn modelId="{9A9F0B97-6B63-4EA4-B580-CCFB4E3AF141}" type="presParOf" srcId="{AA1D340D-464F-4EBF-9520-44FBCB4948AD}" destId="{24C2EAAA-0803-4B3D-85F0-695BE86BD652}" srcOrd="0" destOrd="0" presId="urn:microsoft.com/office/officeart/2016/7/layout/VerticalDownArrowProcess"/>
    <dgm:cxn modelId="{C11A07A7-7443-4DBE-BF3E-531F3FA2CE5B}" type="presParOf" srcId="{AA1D340D-464F-4EBF-9520-44FBCB4948AD}" destId="{A3751613-E993-4FB5-A24F-6AB0AA52B6B2}" srcOrd="1" destOrd="0" presId="urn:microsoft.com/office/officeart/2016/7/layout/VerticalDownArrowProcess"/>
    <dgm:cxn modelId="{B90C12EF-7B73-46EE-9E63-CC50386C0439}" type="presParOf" srcId="{AA1D340D-464F-4EBF-9520-44FBCB4948AD}" destId="{35EB6D44-1149-4508-9F36-C79ACF639DA3}" srcOrd="2" destOrd="0" presId="urn:microsoft.com/office/officeart/2016/7/layout/VerticalDownArrowProcess"/>
    <dgm:cxn modelId="{B9F09554-C8CC-43A0-AADE-8A2DD8FDBBFF}" type="presParOf" srcId="{B1972B8F-BA98-4E0C-A324-BD05E38229A8}" destId="{F9CC2D70-B4EE-436C-8ACA-58F9AE20AB79}" srcOrd="7" destOrd="0" presId="urn:microsoft.com/office/officeart/2016/7/layout/VerticalDownArrowProcess"/>
    <dgm:cxn modelId="{4D745EC2-E65C-4B15-85F3-A53D30ACA7E9}" type="presParOf" srcId="{B1972B8F-BA98-4E0C-A324-BD05E38229A8}" destId="{A247E2C5-2A37-4CB3-8CCB-FD45890F9A64}" srcOrd="8" destOrd="0" presId="urn:microsoft.com/office/officeart/2016/7/layout/VerticalDownArrowProcess"/>
    <dgm:cxn modelId="{C88A2B42-FB33-4B8E-BF96-8AD7BF17956F}" type="presParOf" srcId="{A247E2C5-2A37-4CB3-8CCB-FD45890F9A64}" destId="{BF4E5C26-0BB6-4792-8B01-A1360F7D1AF9}" srcOrd="0" destOrd="0" presId="urn:microsoft.com/office/officeart/2016/7/layout/VerticalDownArrowProcess"/>
    <dgm:cxn modelId="{A458E63F-1F45-483F-A6BC-F7E471DAC68B}" type="presParOf" srcId="{A247E2C5-2A37-4CB3-8CCB-FD45890F9A64}" destId="{7F84C9C3-92EB-44E7-B787-A0A9F45D006A}" srcOrd="1" destOrd="0" presId="urn:microsoft.com/office/officeart/2016/7/layout/VerticalDownArrowProcess"/>
    <dgm:cxn modelId="{909ADE5E-665F-4585-9330-1F94C0A6F457}" type="presParOf" srcId="{A247E2C5-2A37-4CB3-8CCB-FD45890F9A64}" destId="{1C6F1BAD-EABC-4B3C-8815-5F9EAADC16A7}" srcOrd="2" destOrd="0" presId="urn:microsoft.com/office/officeart/2016/7/layout/VerticalDownArrowProcess"/>
    <dgm:cxn modelId="{82703340-3FB5-4499-8A94-8AE2DC4B6F45}" type="presParOf" srcId="{B1972B8F-BA98-4E0C-A324-BD05E38229A8}" destId="{D3A51A5B-7C63-4623-8510-33AE71A57499}" srcOrd="9" destOrd="0" presId="urn:microsoft.com/office/officeart/2016/7/layout/VerticalDownArrowProcess"/>
    <dgm:cxn modelId="{300F2A3E-4B4C-457B-852B-4660783CCAE3}" type="presParOf" srcId="{B1972B8F-BA98-4E0C-A324-BD05E38229A8}" destId="{F8580171-4214-4CAA-8783-A2DFB291F8BB}" srcOrd="10" destOrd="0" presId="urn:microsoft.com/office/officeart/2016/7/layout/VerticalDownArrowProcess"/>
    <dgm:cxn modelId="{FDC5A2BA-A626-4EA2-BBBA-FE227F956A33}" type="presParOf" srcId="{F8580171-4214-4CAA-8783-A2DFB291F8BB}" destId="{FCC4F9A7-D170-46EF-B3D2-1869F5976A5D}" srcOrd="0" destOrd="0" presId="urn:microsoft.com/office/officeart/2016/7/layout/VerticalDownArrowProcess"/>
    <dgm:cxn modelId="{185B6A7C-EF6D-46BD-BD73-EB82AD405473}" type="presParOf" srcId="{F8580171-4214-4CAA-8783-A2DFB291F8BB}" destId="{D29C1D00-CE93-4A95-9DB8-9F205D962939}" srcOrd="1" destOrd="0" presId="urn:microsoft.com/office/officeart/2016/7/layout/VerticalDownArrowProcess"/>
    <dgm:cxn modelId="{AD5C75A6-473A-4316-948B-E3D4B52F12D3}" type="presParOf" srcId="{F8580171-4214-4CAA-8783-A2DFB291F8BB}" destId="{938B201A-0EBD-4C11-9FDB-C07664F15B01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A23F6B-9D49-4A08-9167-5F0E8D8F9862}">
      <dsp:nvSpPr>
        <dsp:cNvPr id="0" name=""/>
        <dsp:cNvSpPr/>
      </dsp:nvSpPr>
      <dsp:spPr>
        <a:xfrm>
          <a:off x="0" y="3635673"/>
          <a:ext cx="1678388" cy="47718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9367" tIns="92456" rIns="119367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mon projet culturel</a:t>
          </a:r>
        </a:p>
      </dsp:txBody>
      <dsp:txXfrm>
        <a:off x="0" y="3635673"/>
        <a:ext cx="1678388" cy="477180"/>
      </dsp:txXfrm>
    </dsp:sp>
    <dsp:sp modelId="{6C3A70C6-3CCC-47A8-A020-4AACFABACBDE}">
      <dsp:nvSpPr>
        <dsp:cNvPr id="0" name=""/>
        <dsp:cNvSpPr/>
      </dsp:nvSpPr>
      <dsp:spPr>
        <a:xfrm>
          <a:off x="1678387" y="3635673"/>
          <a:ext cx="5035164" cy="47718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92308-5E50-4D0A-BDEF-DC7B6393B63A}">
      <dsp:nvSpPr>
        <dsp:cNvPr id="0" name=""/>
        <dsp:cNvSpPr/>
      </dsp:nvSpPr>
      <dsp:spPr>
        <a:xfrm rot="10800000">
          <a:off x="0" y="2908928"/>
          <a:ext cx="1678388" cy="733903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9367" tIns="92456" rIns="119367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2 artistes</a:t>
          </a:r>
        </a:p>
      </dsp:txBody>
      <dsp:txXfrm rot="-10800000">
        <a:off x="0" y="2908928"/>
        <a:ext cx="1678388" cy="477037"/>
      </dsp:txXfrm>
    </dsp:sp>
    <dsp:sp modelId="{54A9DB36-976F-4A4F-82EE-87B042FED9EB}">
      <dsp:nvSpPr>
        <dsp:cNvPr id="0" name=""/>
        <dsp:cNvSpPr/>
      </dsp:nvSpPr>
      <dsp:spPr>
        <a:xfrm>
          <a:off x="1678387" y="2908928"/>
          <a:ext cx="5035164" cy="47703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137" tIns="152400" rIns="102137" bIns="1524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Analyse</a:t>
          </a:r>
        </a:p>
      </dsp:txBody>
      <dsp:txXfrm>
        <a:off x="1678387" y="2908928"/>
        <a:ext cx="5035164" cy="477037"/>
      </dsp:txXfrm>
    </dsp:sp>
    <dsp:sp modelId="{10ABD68B-2281-4C4A-81B1-843B473860F9}">
      <dsp:nvSpPr>
        <dsp:cNvPr id="0" name=""/>
        <dsp:cNvSpPr/>
      </dsp:nvSpPr>
      <dsp:spPr>
        <a:xfrm rot="10800000">
          <a:off x="0" y="2182182"/>
          <a:ext cx="1678388" cy="477037"/>
        </a:xfrm>
        <a:prstGeom prst="upArrowCallou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9367" tIns="92456" rIns="119367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les différentes formes artistiques</a:t>
          </a:r>
        </a:p>
      </dsp:txBody>
      <dsp:txXfrm rot="10800000">
        <a:off x="0" y="2182182"/>
        <a:ext cx="1678388" cy="309964"/>
      </dsp:txXfrm>
    </dsp:sp>
    <dsp:sp modelId="{AFF5645E-D836-4B7B-8F2F-9E535DACAB05}">
      <dsp:nvSpPr>
        <dsp:cNvPr id="0" name=""/>
        <dsp:cNvSpPr/>
      </dsp:nvSpPr>
      <dsp:spPr>
        <a:xfrm rot="10800000">
          <a:off x="0" y="2182182"/>
          <a:ext cx="1678388" cy="733903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9367" tIns="92456" rIns="119367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les différentes formes artistiques</a:t>
          </a:r>
        </a:p>
      </dsp:txBody>
      <dsp:txXfrm rot="10800000">
        <a:off x="0" y="2182182"/>
        <a:ext cx="1678388" cy="309964"/>
      </dsp:txXfrm>
    </dsp:sp>
    <dsp:sp modelId="{038FC49B-99CD-487D-9027-FA5E371C5659}">
      <dsp:nvSpPr>
        <dsp:cNvPr id="0" name=""/>
        <dsp:cNvSpPr/>
      </dsp:nvSpPr>
      <dsp:spPr>
        <a:xfrm>
          <a:off x="1678387" y="2182182"/>
          <a:ext cx="5035164" cy="47703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C2EAAA-0803-4B3D-85F0-695BE86BD652}">
      <dsp:nvSpPr>
        <dsp:cNvPr id="0" name=""/>
        <dsp:cNvSpPr/>
      </dsp:nvSpPr>
      <dsp:spPr>
        <a:xfrm rot="10800000">
          <a:off x="0" y="1455437"/>
          <a:ext cx="1678388" cy="477037"/>
        </a:xfrm>
        <a:prstGeom prst="upArrowCallou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9367" tIns="92456" rIns="119367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les plats régionaux</a:t>
          </a:r>
        </a:p>
      </dsp:txBody>
      <dsp:txXfrm rot="10800000">
        <a:off x="0" y="1455437"/>
        <a:ext cx="1678388" cy="309964"/>
      </dsp:txXfrm>
    </dsp:sp>
    <dsp:sp modelId="{A3751613-E993-4FB5-A24F-6AB0AA52B6B2}">
      <dsp:nvSpPr>
        <dsp:cNvPr id="0" name=""/>
        <dsp:cNvSpPr/>
      </dsp:nvSpPr>
      <dsp:spPr>
        <a:xfrm rot="10800000">
          <a:off x="0" y="1455437"/>
          <a:ext cx="1678388" cy="733903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9367" tIns="92456" rIns="119367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les plats régionaux</a:t>
          </a:r>
        </a:p>
      </dsp:txBody>
      <dsp:txXfrm rot="10800000">
        <a:off x="0" y="1455437"/>
        <a:ext cx="1678388" cy="309964"/>
      </dsp:txXfrm>
    </dsp:sp>
    <dsp:sp modelId="{35EB6D44-1149-4508-9F36-C79ACF639DA3}">
      <dsp:nvSpPr>
        <dsp:cNvPr id="0" name=""/>
        <dsp:cNvSpPr/>
      </dsp:nvSpPr>
      <dsp:spPr>
        <a:xfrm>
          <a:off x="1678387" y="1455437"/>
          <a:ext cx="5035164" cy="47703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4E5C26-0BB6-4792-8B01-A1360F7D1AF9}">
      <dsp:nvSpPr>
        <dsp:cNvPr id="0" name=""/>
        <dsp:cNvSpPr/>
      </dsp:nvSpPr>
      <dsp:spPr>
        <a:xfrm rot="10800000">
          <a:off x="0" y="728691"/>
          <a:ext cx="1678388" cy="477037"/>
        </a:xfrm>
        <a:prstGeom prst="upArrowCallou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9367" tIns="92456" rIns="119367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l’usage du français</a:t>
          </a:r>
        </a:p>
      </dsp:txBody>
      <dsp:txXfrm rot="10800000">
        <a:off x="0" y="728691"/>
        <a:ext cx="1678388" cy="309964"/>
      </dsp:txXfrm>
    </dsp:sp>
    <dsp:sp modelId="{7F84C9C3-92EB-44E7-B787-A0A9F45D006A}">
      <dsp:nvSpPr>
        <dsp:cNvPr id="0" name=""/>
        <dsp:cNvSpPr/>
      </dsp:nvSpPr>
      <dsp:spPr>
        <a:xfrm rot="10800000">
          <a:off x="0" y="728691"/>
          <a:ext cx="1678388" cy="733903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9367" tIns="92456" rIns="119367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l’usage du français</a:t>
          </a:r>
        </a:p>
      </dsp:txBody>
      <dsp:txXfrm rot="10800000">
        <a:off x="0" y="728691"/>
        <a:ext cx="1678388" cy="309964"/>
      </dsp:txXfrm>
    </dsp:sp>
    <dsp:sp modelId="{1C6F1BAD-EABC-4B3C-8815-5F9EAADC16A7}">
      <dsp:nvSpPr>
        <dsp:cNvPr id="0" name=""/>
        <dsp:cNvSpPr/>
      </dsp:nvSpPr>
      <dsp:spPr>
        <a:xfrm>
          <a:off x="1678387" y="728691"/>
          <a:ext cx="5035164" cy="47703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C4F9A7-D170-46EF-B3D2-1869F5976A5D}">
      <dsp:nvSpPr>
        <dsp:cNvPr id="0" name=""/>
        <dsp:cNvSpPr/>
      </dsp:nvSpPr>
      <dsp:spPr>
        <a:xfrm rot="10800000">
          <a:off x="0" y="1946"/>
          <a:ext cx="1678388" cy="477037"/>
        </a:xfrm>
        <a:prstGeom prst="upArrowCallou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9367" tIns="92456" rIns="119367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la situation géographique</a:t>
          </a:r>
        </a:p>
      </dsp:txBody>
      <dsp:txXfrm rot="10800000">
        <a:off x="0" y="1946"/>
        <a:ext cx="1678388" cy="309964"/>
      </dsp:txXfrm>
    </dsp:sp>
    <dsp:sp modelId="{D29C1D00-CE93-4A95-9DB8-9F205D962939}">
      <dsp:nvSpPr>
        <dsp:cNvPr id="0" name=""/>
        <dsp:cNvSpPr/>
      </dsp:nvSpPr>
      <dsp:spPr>
        <a:xfrm rot="10800000">
          <a:off x="0" y="1946"/>
          <a:ext cx="1678388" cy="733903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9367" tIns="92456" rIns="119367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la situation géographique</a:t>
          </a:r>
        </a:p>
      </dsp:txBody>
      <dsp:txXfrm rot="10800000">
        <a:off x="0" y="1946"/>
        <a:ext cx="1678388" cy="309964"/>
      </dsp:txXfrm>
    </dsp:sp>
    <dsp:sp modelId="{938B201A-0EBD-4C11-9FDB-C07664F15B01}">
      <dsp:nvSpPr>
        <dsp:cNvPr id="0" name=""/>
        <dsp:cNvSpPr/>
      </dsp:nvSpPr>
      <dsp:spPr>
        <a:xfrm>
          <a:off x="1678387" y="1946"/>
          <a:ext cx="5035164" cy="47703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D04142-4C3B-1B55-F116-92BD7AD458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F116ECE-4640-0C53-700D-44667DC488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A5FB591-4FBE-239B-BC5C-B5E0BFE9B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E796-D4C8-4629-BD0D-BB94B3417B5F}" type="datetimeFigureOut">
              <a:rPr lang="nl-BE" smtClean="0"/>
              <a:t>23/11/2023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97E074A-2497-02B4-0ECF-2CC909337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EAAD017-03A9-1A3E-3438-D97C60FEA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FD8F-0A19-454A-B4A3-5EDA67F6A0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2394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31A09A-3E17-3CB0-DD16-B597A1339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0A1E171-6D63-42DF-8CBA-0B3AB38DBE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291E808-D3EB-1725-F6FE-CE63B908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E796-D4C8-4629-BD0D-BB94B3417B5F}" type="datetimeFigureOut">
              <a:rPr lang="nl-BE" smtClean="0"/>
              <a:t>23/11/2023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ADFC2E3-880C-13C4-A73C-B2F605BAB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3498BF-C101-F9C2-6433-6206B4F05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FD8F-0A19-454A-B4A3-5EDA67F6A0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59906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E082019-D72D-83D6-ACF7-2F3F04F690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ABA6046-7911-6A21-EF47-16B94133B9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42CB9C9-5CD0-A09D-4B55-5CAA8DEFD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E796-D4C8-4629-BD0D-BB94B3417B5F}" type="datetimeFigureOut">
              <a:rPr lang="nl-BE" smtClean="0"/>
              <a:t>23/11/2023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7DA6A26-A3FF-1617-69A4-A05759F20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DB9688B-DB7B-45B2-CF59-D5B9D2406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FD8F-0A19-454A-B4A3-5EDA67F6A0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47058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1BEE55-FF34-F307-7F06-3B6FADD13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A89D47F-EA0B-DF24-000B-94F4AB940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96488BC-0874-3313-BFCD-FF86D7D1A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E796-D4C8-4629-BD0D-BB94B3417B5F}" type="datetimeFigureOut">
              <a:rPr lang="nl-BE" smtClean="0"/>
              <a:t>23/11/2023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ABB20DB-0F7C-64A0-B946-00BF7F0A2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4E33E97-5188-6CCE-48A7-11B54DFC9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FD8F-0A19-454A-B4A3-5EDA67F6A0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53392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710568-8DDE-E3DD-A2C9-87ADE9DD4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D192065-1861-4049-5203-CE2E1D3A4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21CE02B-7B77-ED8E-132A-03FABD97E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E796-D4C8-4629-BD0D-BB94B3417B5F}" type="datetimeFigureOut">
              <a:rPr lang="nl-BE" smtClean="0"/>
              <a:t>23/11/2023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A2D9A1D-8AED-C590-F9C9-2D5DE5EA8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83ED909-73E0-203D-0E74-1144E1855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FD8F-0A19-454A-B4A3-5EDA67F6A0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52785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039CC1-F105-AB6D-72D8-871B0FA7F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CDC28F-08EB-ACA5-ECC0-B059A215F5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729FB4-8B13-541C-DC46-A1FC9D8C95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85724A5-4A78-0D11-6826-10A875843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E796-D4C8-4629-BD0D-BB94B3417B5F}" type="datetimeFigureOut">
              <a:rPr lang="nl-BE" smtClean="0"/>
              <a:t>23/11/2023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2BB3D94-AFE8-3DA2-8AAE-756AFB1CE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3712B43-2361-FA3E-0E12-C13586BC0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FD8F-0A19-454A-B4A3-5EDA67F6A0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39023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CD8066-0945-DE4C-29EC-38D84D84F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5110A32-A0B1-7F89-942E-000DC2D84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D7508CE-36CA-7362-6D2C-280452AEDF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03723A6-7889-8C25-84EF-C66C560B3C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70902DF-8ABB-6160-32F1-49177131E4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4C08B29-E3A6-365C-855E-86FE05E3C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E796-D4C8-4629-BD0D-BB94B3417B5F}" type="datetimeFigureOut">
              <a:rPr lang="nl-BE" smtClean="0"/>
              <a:t>23/11/2023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9D79386-CD1A-8984-DE82-719702140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E989804-6E73-8266-F3A8-05BDE5D36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FD8F-0A19-454A-B4A3-5EDA67F6A0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03553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DD4F3B-5FDC-F43B-99D3-69746B9E1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79B5E9F-809C-D917-7938-2C91C0CCC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E796-D4C8-4629-BD0D-BB94B3417B5F}" type="datetimeFigureOut">
              <a:rPr lang="nl-BE" smtClean="0"/>
              <a:t>23/11/2023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1A953BA-23D7-CA18-C91A-9274E5DFA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32C4248-7A2E-F473-76C7-59EBC1CE3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FD8F-0A19-454A-B4A3-5EDA67F6A0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28450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B38B095-53F5-4629-FF56-41522D81B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E796-D4C8-4629-BD0D-BB94B3417B5F}" type="datetimeFigureOut">
              <a:rPr lang="nl-BE" smtClean="0"/>
              <a:t>23/11/2023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FCC025C-61C8-57EB-147A-E128326BE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C020A8F-750B-9BF1-1386-7D06A7F9F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FD8F-0A19-454A-B4A3-5EDA67F6A0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20206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1E3C88-F2B1-87DA-A527-10E50DE15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3B8827-D841-10F2-BD3A-7D3254E70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C2D990F-3190-81D3-A1B3-1E02528389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9DE24CA-0751-9B78-BAFB-C656B52AE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E796-D4C8-4629-BD0D-BB94B3417B5F}" type="datetimeFigureOut">
              <a:rPr lang="nl-BE" smtClean="0"/>
              <a:t>23/11/2023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76FA99E-AE76-7EE3-E1EA-42E0F61A7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5DE0399-6C50-142A-48AC-88BB9E824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FD8F-0A19-454A-B4A3-5EDA67F6A0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37445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E26ACD-C583-9F46-1A74-0CBDB594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84F0508-CDFF-7533-1130-6701867682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90EA715-0BA6-1357-93DB-BBD781B078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3EFBBA0-8CFE-1D19-FB90-B6CB113D2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E796-D4C8-4629-BD0D-BB94B3417B5F}" type="datetimeFigureOut">
              <a:rPr lang="nl-BE" smtClean="0"/>
              <a:t>23/11/2023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C1C4D1B-5050-0250-19B1-DE4B86B71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9DC125E-E18D-CEAD-74AA-120BFDA5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FD8F-0A19-454A-B4A3-5EDA67F6A0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69826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7F83E40-D8A6-C7C3-15C6-BA8B613B4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FD05875-61FB-2649-C650-FAB2EAC5C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258986A-934C-1782-D58E-12BA37C12D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FE796-D4C8-4629-BD0D-BB94B3417B5F}" type="datetimeFigureOut">
              <a:rPr lang="nl-BE" smtClean="0"/>
              <a:t>23/11/2023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B76CA39-CD10-E4EA-E770-8BDA9C3B0E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F1CA7AC-3F3E-B9AB-ECE7-74A628FB12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CFD8F-0A19-454A-B4A3-5EDA67F6A0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55806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kI6MWZrl8v8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nl.wikipedia.org/wiki/Ha%C3%AFti#Natuurrampen" TargetMode="External"/><Relationship Id="rId7" Type="http://schemas.openxmlformats.org/officeDocument/2006/relationships/hyperlink" Target="https://francophoniedesameriques.com/zone-franco/la-francophonie-des-ameriques/antilles/haiti#:~:text=Si%20le%20fran%C3%A7ais%20est%20d%C3%A9clar%C3%A9,l'ensemble%20de%20la%20population" TargetMode="External"/><Relationship Id="rId2" Type="http://schemas.openxmlformats.org/officeDocument/2006/relationships/hyperlink" Target="https://nl.wikipedia.org/wiki/Ha%C3%AFti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nl.wikipedia.org/wiki/Wyclef_Jean" TargetMode="External"/><Relationship Id="rId5" Type="http://schemas.openxmlformats.org/officeDocument/2006/relationships/hyperlink" Target="https://en.wikipedia.org/wiki/Hector_Hyppolite" TargetMode="External"/><Relationship Id="rId4" Type="http://schemas.openxmlformats.org/officeDocument/2006/relationships/hyperlink" Target="https://tasty.co/recipe/haitian-griot-and-pikli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Vue aérienne d’un îlot">
            <a:extLst>
              <a:ext uri="{FF2B5EF4-FFF2-40B4-BE49-F238E27FC236}">
                <a16:creationId xmlns:a16="http://schemas.microsoft.com/office/drawing/2014/main" id="{AE198AE4-5B01-C5A7-ECBF-FB7604ED8B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904" r="2701" b="6365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5" name="Rectangle 21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B6EFFCD-F6C5-A153-5818-183A212F46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nl-BE" sz="6600">
                <a:solidFill>
                  <a:schemeClr val="bg1"/>
                </a:solidFill>
              </a:rPr>
              <a:t>Haïti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26583A4-5DFD-525B-73F0-E52BE92892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pPr algn="l"/>
            <a:r>
              <a:rPr lang="nl-BE">
                <a:solidFill>
                  <a:schemeClr val="bg1"/>
                </a:solidFill>
              </a:rPr>
              <a:t>Lenne Swinnen</a:t>
            </a:r>
          </a:p>
        </p:txBody>
      </p:sp>
    </p:spTree>
    <p:extLst>
      <p:ext uri="{BB962C8B-B14F-4D97-AF65-F5344CB8AC3E}">
        <p14:creationId xmlns:p14="http://schemas.microsoft.com/office/powerpoint/2010/main" val="147047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C373A14-B3AF-9772-A34A-BDF5E9230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Analyse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DB7A18-D7C3-E320-AC9C-4BE07AD75D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33297"/>
            <a:ext cx="4619621" cy="384366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>
                <a:hlinkClick r:id="rId2"/>
              </a:rPr>
              <a:t>Gone till </a:t>
            </a:r>
            <a:r>
              <a:rPr lang="en-US" sz="2000" dirty="0" err="1">
                <a:hlinkClick r:id="rId2"/>
              </a:rPr>
              <a:t>november</a:t>
            </a:r>
            <a:endParaRPr lang="en-US" sz="2000" dirty="0">
              <a:effectLst/>
            </a:endParaRPr>
          </a:p>
          <a:p>
            <a:r>
              <a:rPr lang="en-US" sz="2000" dirty="0">
                <a:effectLst/>
              </a:rPr>
              <a:t>longues distances et de la </a:t>
            </a:r>
            <a:r>
              <a:rPr lang="en-US" sz="2000" dirty="0" err="1">
                <a:effectLst/>
              </a:rPr>
              <a:t>nostalgie</a:t>
            </a:r>
            <a:endParaRPr lang="en-US" sz="2000" dirty="0"/>
          </a:p>
          <a:p>
            <a:r>
              <a:rPr lang="en-US" sz="2000" dirty="0">
                <a:effectLst/>
              </a:rPr>
              <a:t>Le hip-hop et le reggae </a:t>
            </a:r>
          </a:p>
          <a:p>
            <a:r>
              <a:rPr lang="en-US" sz="2000" dirty="0" err="1">
                <a:effectLst/>
              </a:rPr>
              <a:t>ses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bonnes</a:t>
            </a:r>
            <a:r>
              <a:rPr lang="en-US" sz="2000" dirty="0">
                <a:effectLst/>
              </a:rPr>
              <a:t> paroles 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345C4A9-2C9F-6060-8B26-86930D1D27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r="14969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85977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A15A88-001A-4EEF-8984-D87E6435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80F101-45EF-E07B-5481-C871C80BB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0" y="1367673"/>
            <a:ext cx="6124576" cy="266550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7200">
                <a:solidFill>
                  <a:schemeClr val="bg1"/>
                </a:solidFill>
              </a:rPr>
              <a:t>Mon project culturel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C163AB-6C13-1A4C-AA56-B19234873B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28702" y="4414180"/>
            <a:ext cx="6128274" cy="8845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buNone/>
            </a:pPr>
            <a:r>
              <a:rPr lang="en-US" sz="2400">
                <a:solidFill>
                  <a:schemeClr val="bg1"/>
                </a:solidFill>
              </a:rPr>
              <a:t>L’art voudu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B806B69-DA18-E9B7-6445-0E0F6FA291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272" b="-1"/>
          <a:stretch/>
        </p:blipFill>
        <p:spPr>
          <a:xfrm>
            <a:off x="1" y="10"/>
            <a:ext cx="4551219" cy="6857990"/>
          </a:xfrm>
          <a:custGeom>
            <a:avLst/>
            <a:gdLst/>
            <a:ahLst/>
            <a:cxnLst/>
            <a:rect l="l" t="t" r="r" b="b"/>
            <a:pathLst>
              <a:path w="4551219" h="6858000">
                <a:moveTo>
                  <a:pt x="4194211" y="6564619"/>
                </a:moveTo>
                <a:lnTo>
                  <a:pt x="4194211" y="6564620"/>
                </a:lnTo>
                <a:cubicBezTo>
                  <a:pt x="4204498" y="6575478"/>
                  <a:pt x="4210595" y="6582146"/>
                  <a:pt x="4216690" y="6588625"/>
                </a:cubicBezTo>
                <a:lnTo>
                  <a:pt x="4233312" y="6625224"/>
                </a:lnTo>
                <a:lnTo>
                  <a:pt x="4226218" y="6662539"/>
                </a:lnTo>
                <a:lnTo>
                  <a:pt x="4226217" y="6662540"/>
                </a:lnTo>
                <a:lnTo>
                  <a:pt x="4226216" y="6662543"/>
                </a:lnTo>
                <a:lnTo>
                  <a:pt x="4214767" y="6683026"/>
                </a:lnTo>
                <a:lnTo>
                  <a:pt x="4211619" y="6702975"/>
                </a:lnTo>
                <a:lnTo>
                  <a:pt x="4211619" y="6702976"/>
                </a:lnTo>
                <a:cubicBezTo>
                  <a:pt x="4212024" y="6716168"/>
                  <a:pt x="4217168" y="6729218"/>
                  <a:pt x="4225455" y="6742552"/>
                </a:cubicBezTo>
                <a:lnTo>
                  <a:pt x="4225456" y="6742554"/>
                </a:lnTo>
                <a:lnTo>
                  <a:pt x="4244933" y="6812061"/>
                </a:lnTo>
                <a:lnTo>
                  <a:pt x="4244933" y="6812063"/>
                </a:lnTo>
                <a:lnTo>
                  <a:pt x="4244933" y="6812062"/>
                </a:lnTo>
                <a:lnTo>
                  <a:pt x="4244933" y="6812061"/>
                </a:lnTo>
                <a:lnTo>
                  <a:pt x="4240159" y="6776799"/>
                </a:lnTo>
                <a:lnTo>
                  <a:pt x="4225456" y="6742554"/>
                </a:lnTo>
                <a:lnTo>
                  <a:pt x="4225455" y="6742551"/>
                </a:lnTo>
                <a:lnTo>
                  <a:pt x="4211619" y="6702975"/>
                </a:lnTo>
                <a:lnTo>
                  <a:pt x="4226216" y="6662543"/>
                </a:lnTo>
                <a:lnTo>
                  <a:pt x="4226217" y="6662541"/>
                </a:lnTo>
                <a:lnTo>
                  <a:pt x="4226218" y="6662539"/>
                </a:lnTo>
                <a:lnTo>
                  <a:pt x="4233301" y="6645551"/>
                </a:lnTo>
                <a:lnTo>
                  <a:pt x="4233312" y="6625224"/>
                </a:lnTo>
                <a:lnTo>
                  <a:pt x="4233312" y="6625223"/>
                </a:lnTo>
                <a:cubicBezTo>
                  <a:pt x="4231216" y="6611340"/>
                  <a:pt x="4225168" y="6597577"/>
                  <a:pt x="4216690" y="6588624"/>
                </a:cubicBezTo>
                <a:close/>
                <a:moveTo>
                  <a:pt x="4274532" y="6438980"/>
                </a:moveTo>
                <a:lnTo>
                  <a:pt x="4254602" y="6463839"/>
                </a:lnTo>
                <a:lnTo>
                  <a:pt x="4254600" y="6463848"/>
                </a:lnTo>
                <a:lnTo>
                  <a:pt x="4240803" y="6513011"/>
                </a:lnTo>
                <a:lnTo>
                  <a:pt x="4221998" y="6546193"/>
                </a:lnTo>
                <a:lnTo>
                  <a:pt x="4221998" y="6546194"/>
                </a:lnTo>
                <a:lnTo>
                  <a:pt x="4238336" y="6521803"/>
                </a:lnTo>
                <a:lnTo>
                  <a:pt x="4240803" y="6513011"/>
                </a:lnTo>
                <a:lnTo>
                  <a:pt x="4243614" y="6508051"/>
                </a:lnTo>
                <a:lnTo>
                  <a:pt x="4254600" y="6463848"/>
                </a:lnTo>
                <a:lnTo>
                  <a:pt x="4254602" y="6463840"/>
                </a:lnTo>
                <a:cubicBezTo>
                  <a:pt x="4257553" y="6451649"/>
                  <a:pt x="4265030" y="6444076"/>
                  <a:pt x="4274532" y="6438980"/>
                </a:cubicBezTo>
                <a:close/>
                <a:moveTo>
                  <a:pt x="4360506" y="6365203"/>
                </a:moveTo>
                <a:lnTo>
                  <a:pt x="4359224" y="6387909"/>
                </a:lnTo>
                <a:lnTo>
                  <a:pt x="4357461" y="6391548"/>
                </a:lnTo>
                <a:lnTo>
                  <a:pt x="4349806" y="6407331"/>
                </a:lnTo>
                <a:lnTo>
                  <a:pt x="4349806" y="6407332"/>
                </a:lnTo>
                <a:lnTo>
                  <a:pt x="4357461" y="6391548"/>
                </a:lnTo>
                <a:lnTo>
                  <a:pt x="4359225" y="6387909"/>
                </a:lnTo>
                <a:close/>
                <a:moveTo>
                  <a:pt x="4121437" y="4221390"/>
                </a:moveTo>
                <a:lnTo>
                  <a:pt x="4121437" y="4221391"/>
                </a:lnTo>
                <a:cubicBezTo>
                  <a:pt x="4122199" y="4232060"/>
                  <a:pt x="4122389" y="4243872"/>
                  <a:pt x="4127153" y="4253014"/>
                </a:cubicBezTo>
                <a:cubicBezTo>
                  <a:pt x="4139346" y="4277401"/>
                  <a:pt x="4154966" y="4300070"/>
                  <a:pt x="4166969" y="4324645"/>
                </a:cubicBezTo>
                <a:lnTo>
                  <a:pt x="4175923" y="4363890"/>
                </a:lnTo>
                <a:lnTo>
                  <a:pt x="4175161" y="4482003"/>
                </a:lnTo>
                <a:cubicBezTo>
                  <a:pt x="4172493" y="4546775"/>
                  <a:pt x="4171921" y="4612499"/>
                  <a:pt x="4115151" y="4659173"/>
                </a:cubicBezTo>
                <a:cubicBezTo>
                  <a:pt x="4110579" y="4662985"/>
                  <a:pt x="4107911" y="4671175"/>
                  <a:pt x="4107149" y="4677654"/>
                </a:cubicBezTo>
                <a:cubicBezTo>
                  <a:pt x="4103530" y="4707563"/>
                  <a:pt x="4103148" y="4738234"/>
                  <a:pt x="4097242" y="4767763"/>
                </a:cubicBezTo>
                <a:cubicBezTo>
                  <a:pt x="4094861" y="4779574"/>
                  <a:pt x="4094052" y="4790386"/>
                  <a:pt x="4095933" y="4800482"/>
                </a:cubicBezTo>
                <a:lnTo>
                  <a:pt x="4095933" y="4800483"/>
                </a:lnTo>
                <a:cubicBezTo>
                  <a:pt x="4097814" y="4810580"/>
                  <a:pt x="4102387" y="4819963"/>
                  <a:pt x="4110769" y="4828916"/>
                </a:cubicBezTo>
                <a:lnTo>
                  <a:pt x="4132950" y="4863342"/>
                </a:lnTo>
                <a:lnTo>
                  <a:pt x="4140479" y="4889274"/>
                </a:lnTo>
                <a:lnTo>
                  <a:pt x="4138774" y="4912167"/>
                </a:lnTo>
                <a:cubicBezTo>
                  <a:pt x="4137059" y="4919977"/>
                  <a:pt x="4136702" y="4927121"/>
                  <a:pt x="4137372" y="4933803"/>
                </a:cubicBezTo>
                <a:lnTo>
                  <a:pt x="4137372" y="4933804"/>
                </a:lnTo>
                <a:lnTo>
                  <a:pt x="4142131" y="4952672"/>
                </a:lnTo>
                <a:lnTo>
                  <a:pt x="4144924" y="4957453"/>
                </a:lnTo>
                <a:lnTo>
                  <a:pt x="4146202" y="4961455"/>
                </a:lnTo>
                <a:cubicBezTo>
                  <a:pt x="4150713" y="4970096"/>
                  <a:pt x="4156419" y="4978393"/>
                  <a:pt x="4162206" y="4987037"/>
                </a:cubicBezTo>
                <a:cubicBezTo>
                  <a:pt x="4173445" y="5003801"/>
                  <a:pt x="4187543" y="5022852"/>
                  <a:pt x="4188685" y="5041521"/>
                </a:cubicBezTo>
                <a:cubicBezTo>
                  <a:pt x="4189304" y="5052095"/>
                  <a:pt x="4192222" y="5062299"/>
                  <a:pt x="4195901" y="5072375"/>
                </a:cubicBezTo>
                <a:lnTo>
                  <a:pt x="4201805" y="5087442"/>
                </a:lnTo>
                <a:lnTo>
                  <a:pt x="4214832" y="5133219"/>
                </a:lnTo>
                <a:lnTo>
                  <a:pt x="4214833" y="5133224"/>
                </a:lnTo>
                <a:lnTo>
                  <a:pt x="4208118" y="5166112"/>
                </a:lnTo>
                <a:lnTo>
                  <a:pt x="4208118" y="5166113"/>
                </a:lnTo>
                <a:cubicBezTo>
                  <a:pt x="4207356" y="5167637"/>
                  <a:pt x="4207928" y="5169780"/>
                  <a:pt x="4208809" y="5172090"/>
                </a:cubicBezTo>
                <a:lnTo>
                  <a:pt x="4211356" y="5179067"/>
                </a:lnTo>
                <a:cubicBezTo>
                  <a:pt x="4214976" y="5196594"/>
                  <a:pt x="4215024" y="5213597"/>
                  <a:pt x="4211190" y="5229433"/>
                </a:cubicBezTo>
                <a:lnTo>
                  <a:pt x="4200644" y="5248928"/>
                </a:lnTo>
                <a:lnTo>
                  <a:pt x="4187733" y="5272795"/>
                </a:lnTo>
                <a:cubicBezTo>
                  <a:pt x="4176088" y="5285440"/>
                  <a:pt x="4168382" y="5298594"/>
                  <a:pt x="4163830" y="5312287"/>
                </a:cubicBezTo>
                <a:lnTo>
                  <a:pt x="4162774" y="5321350"/>
                </a:lnTo>
                <a:lnTo>
                  <a:pt x="4160300" y="5326162"/>
                </a:lnTo>
                <a:lnTo>
                  <a:pt x="4158854" y="5355013"/>
                </a:lnTo>
                <a:lnTo>
                  <a:pt x="4158854" y="5355014"/>
                </a:lnTo>
                <a:cubicBezTo>
                  <a:pt x="4159503" y="5364882"/>
                  <a:pt x="4161206" y="5375002"/>
                  <a:pt x="4163730" y="5385384"/>
                </a:cubicBezTo>
                <a:cubicBezTo>
                  <a:pt x="4166969" y="5398721"/>
                  <a:pt x="4169255" y="5412057"/>
                  <a:pt x="4171921" y="5425582"/>
                </a:cubicBezTo>
                <a:cubicBezTo>
                  <a:pt x="4175731" y="5443870"/>
                  <a:pt x="4179733" y="5462351"/>
                  <a:pt x="4183543" y="5480637"/>
                </a:cubicBezTo>
                <a:lnTo>
                  <a:pt x="4188067" y="5507667"/>
                </a:lnTo>
                <a:lnTo>
                  <a:pt x="4177448" y="5531691"/>
                </a:lnTo>
                <a:lnTo>
                  <a:pt x="4177447" y="5531692"/>
                </a:lnTo>
                <a:cubicBezTo>
                  <a:pt x="4170398" y="5537599"/>
                  <a:pt x="4167206" y="5542648"/>
                  <a:pt x="4167302" y="5547577"/>
                </a:cubicBezTo>
                <a:lnTo>
                  <a:pt x="4167302" y="5547578"/>
                </a:lnTo>
                <a:cubicBezTo>
                  <a:pt x="4167397" y="5552507"/>
                  <a:pt x="4170779" y="5557317"/>
                  <a:pt x="4176875" y="5562746"/>
                </a:cubicBezTo>
                <a:cubicBezTo>
                  <a:pt x="4219548" y="5600467"/>
                  <a:pt x="4246219" y="5646189"/>
                  <a:pt x="4248123" y="5704483"/>
                </a:cubicBezTo>
                <a:cubicBezTo>
                  <a:pt x="4248505" y="5716485"/>
                  <a:pt x="4251171" y="5728678"/>
                  <a:pt x="4254029" y="5740488"/>
                </a:cubicBezTo>
                <a:cubicBezTo>
                  <a:pt x="4255744" y="5747728"/>
                  <a:pt x="4257650" y="5756493"/>
                  <a:pt x="4262794" y="5760873"/>
                </a:cubicBezTo>
                <a:cubicBezTo>
                  <a:pt x="4302037" y="5794974"/>
                  <a:pt x="4329280" y="5837457"/>
                  <a:pt x="4351189" y="5883751"/>
                </a:cubicBezTo>
                <a:lnTo>
                  <a:pt x="4351191" y="5883755"/>
                </a:lnTo>
                <a:lnTo>
                  <a:pt x="4369094" y="5935945"/>
                </a:lnTo>
                <a:lnTo>
                  <a:pt x="4369096" y="5935949"/>
                </a:lnTo>
                <a:lnTo>
                  <a:pt x="4365476" y="5993289"/>
                </a:lnTo>
                <a:lnTo>
                  <a:pt x="4365475" y="5993290"/>
                </a:lnTo>
                <a:cubicBezTo>
                  <a:pt x="4364334" y="6004530"/>
                  <a:pt x="4364524" y="6017484"/>
                  <a:pt x="4358999" y="6026439"/>
                </a:cubicBezTo>
                <a:cubicBezTo>
                  <a:pt x="4341662" y="6054824"/>
                  <a:pt x="4322994" y="6082257"/>
                  <a:pt x="4302799" y="6108737"/>
                </a:cubicBezTo>
                <a:cubicBezTo>
                  <a:pt x="4294131" y="6120073"/>
                  <a:pt x="4289178" y="6126883"/>
                  <a:pt x="4289107" y="6133313"/>
                </a:cubicBezTo>
                <a:lnTo>
                  <a:pt x="4289107" y="6133314"/>
                </a:lnTo>
                <a:lnTo>
                  <a:pt x="4292807" y="6143189"/>
                </a:lnTo>
                <a:lnTo>
                  <a:pt x="4304703" y="6155599"/>
                </a:lnTo>
                <a:lnTo>
                  <a:pt x="4304706" y="6155602"/>
                </a:lnTo>
                <a:cubicBezTo>
                  <a:pt x="4326994" y="6175797"/>
                  <a:pt x="4338614" y="6200944"/>
                  <a:pt x="4343376" y="6228756"/>
                </a:cubicBezTo>
                <a:lnTo>
                  <a:pt x="4360713" y="6361539"/>
                </a:lnTo>
                <a:lnTo>
                  <a:pt x="4360713" y="6361538"/>
                </a:lnTo>
                <a:cubicBezTo>
                  <a:pt x="4357093" y="6317150"/>
                  <a:pt x="4350808" y="6272763"/>
                  <a:pt x="4343376" y="6228755"/>
                </a:cubicBezTo>
                <a:cubicBezTo>
                  <a:pt x="4338614" y="6200943"/>
                  <a:pt x="4326994" y="6175796"/>
                  <a:pt x="4304706" y="6155601"/>
                </a:cubicBezTo>
                <a:lnTo>
                  <a:pt x="4304703" y="6155599"/>
                </a:lnTo>
                <a:lnTo>
                  <a:pt x="4289107" y="6133314"/>
                </a:lnTo>
                <a:lnTo>
                  <a:pt x="4302799" y="6108738"/>
                </a:lnTo>
                <a:cubicBezTo>
                  <a:pt x="4322994" y="6082258"/>
                  <a:pt x="4341662" y="6054825"/>
                  <a:pt x="4358999" y="6026440"/>
                </a:cubicBezTo>
                <a:cubicBezTo>
                  <a:pt x="4364524" y="6017485"/>
                  <a:pt x="4364334" y="6004531"/>
                  <a:pt x="4365475" y="5993291"/>
                </a:cubicBezTo>
                <a:lnTo>
                  <a:pt x="4365476" y="5993289"/>
                </a:lnTo>
                <a:lnTo>
                  <a:pt x="4368929" y="5964476"/>
                </a:lnTo>
                <a:lnTo>
                  <a:pt x="4369096" y="5935949"/>
                </a:lnTo>
                <a:lnTo>
                  <a:pt x="4369096" y="5935948"/>
                </a:lnTo>
                <a:lnTo>
                  <a:pt x="4369094" y="5935945"/>
                </a:lnTo>
                <a:lnTo>
                  <a:pt x="4362214" y="5909350"/>
                </a:lnTo>
                <a:lnTo>
                  <a:pt x="4351191" y="5883755"/>
                </a:lnTo>
                <a:lnTo>
                  <a:pt x="4351189" y="5883750"/>
                </a:lnTo>
                <a:cubicBezTo>
                  <a:pt x="4329280" y="5837456"/>
                  <a:pt x="4302037" y="5794973"/>
                  <a:pt x="4262794" y="5760872"/>
                </a:cubicBezTo>
                <a:cubicBezTo>
                  <a:pt x="4257650" y="5756492"/>
                  <a:pt x="4255744" y="5747727"/>
                  <a:pt x="4254029" y="5740487"/>
                </a:cubicBezTo>
                <a:cubicBezTo>
                  <a:pt x="4251171" y="5728677"/>
                  <a:pt x="4248505" y="5716484"/>
                  <a:pt x="4248123" y="5704482"/>
                </a:cubicBezTo>
                <a:cubicBezTo>
                  <a:pt x="4246219" y="5646188"/>
                  <a:pt x="4219548" y="5600466"/>
                  <a:pt x="4176875" y="5562745"/>
                </a:cubicBezTo>
                <a:lnTo>
                  <a:pt x="4167302" y="5547577"/>
                </a:lnTo>
                <a:lnTo>
                  <a:pt x="4177447" y="5531693"/>
                </a:lnTo>
                <a:lnTo>
                  <a:pt x="4177448" y="5531691"/>
                </a:lnTo>
                <a:lnTo>
                  <a:pt x="4185847" y="5520421"/>
                </a:lnTo>
                <a:lnTo>
                  <a:pt x="4188067" y="5507667"/>
                </a:lnTo>
                <a:lnTo>
                  <a:pt x="4188067" y="5507666"/>
                </a:lnTo>
                <a:cubicBezTo>
                  <a:pt x="4188020" y="5498831"/>
                  <a:pt x="4185448" y="5489496"/>
                  <a:pt x="4183543" y="5480636"/>
                </a:cubicBezTo>
                <a:cubicBezTo>
                  <a:pt x="4179733" y="5462350"/>
                  <a:pt x="4175731" y="5443869"/>
                  <a:pt x="4171921" y="5425581"/>
                </a:cubicBezTo>
                <a:cubicBezTo>
                  <a:pt x="4169255" y="5412056"/>
                  <a:pt x="4166969" y="5398720"/>
                  <a:pt x="4163730" y="5385383"/>
                </a:cubicBezTo>
                <a:lnTo>
                  <a:pt x="4158854" y="5355013"/>
                </a:lnTo>
                <a:lnTo>
                  <a:pt x="4162774" y="5321350"/>
                </a:lnTo>
                <a:lnTo>
                  <a:pt x="4187733" y="5272796"/>
                </a:lnTo>
                <a:lnTo>
                  <a:pt x="4200644" y="5248928"/>
                </a:lnTo>
                <a:lnTo>
                  <a:pt x="4211191" y="5229432"/>
                </a:lnTo>
                <a:lnTo>
                  <a:pt x="4211356" y="5179067"/>
                </a:lnTo>
                <a:lnTo>
                  <a:pt x="4211356" y="5179066"/>
                </a:lnTo>
                <a:cubicBezTo>
                  <a:pt x="4210880" y="5176875"/>
                  <a:pt x="4209690" y="5174399"/>
                  <a:pt x="4208809" y="5172089"/>
                </a:cubicBezTo>
                <a:lnTo>
                  <a:pt x="4208118" y="5166113"/>
                </a:lnTo>
                <a:lnTo>
                  <a:pt x="4214833" y="5133224"/>
                </a:lnTo>
                <a:lnTo>
                  <a:pt x="4214833" y="5133223"/>
                </a:lnTo>
                <a:lnTo>
                  <a:pt x="4214832" y="5133219"/>
                </a:lnTo>
                <a:lnTo>
                  <a:pt x="4207690" y="5102460"/>
                </a:lnTo>
                <a:lnTo>
                  <a:pt x="4201805" y="5087442"/>
                </a:lnTo>
                <a:lnTo>
                  <a:pt x="4201799" y="5087422"/>
                </a:lnTo>
                <a:cubicBezTo>
                  <a:pt x="4195713" y="5072410"/>
                  <a:pt x="4189614" y="5057380"/>
                  <a:pt x="4188685" y="5041520"/>
                </a:cubicBezTo>
                <a:cubicBezTo>
                  <a:pt x="4187543" y="5022851"/>
                  <a:pt x="4173445" y="5003800"/>
                  <a:pt x="4162206" y="4987036"/>
                </a:cubicBezTo>
                <a:lnTo>
                  <a:pt x="4144924" y="4957453"/>
                </a:lnTo>
                <a:lnTo>
                  <a:pt x="4137372" y="4933804"/>
                </a:lnTo>
                <a:lnTo>
                  <a:pt x="4138774" y="4912168"/>
                </a:lnTo>
                <a:cubicBezTo>
                  <a:pt x="4140536" y="4904357"/>
                  <a:pt x="4141048" y="4896713"/>
                  <a:pt x="4140479" y="4889275"/>
                </a:cubicBezTo>
                <a:lnTo>
                  <a:pt x="4140479" y="4889274"/>
                </a:lnTo>
                <a:lnTo>
                  <a:pt x="4135701" y="4867613"/>
                </a:lnTo>
                <a:lnTo>
                  <a:pt x="4132950" y="4863342"/>
                </a:lnTo>
                <a:lnTo>
                  <a:pt x="4131200" y="4857316"/>
                </a:lnTo>
                <a:cubicBezTo>
                  <a:pt x="4126057" y="4847213"/>
                  <a:pt x="4119056" y="4837702"/>
                  <a:pt x="4110769" y="4828915"/>
                </a:cubicBezTo>
                <a:lnTo>
                  <a:pt x="4095933" y="4800482"/>
                </a:lnTo>
                <a:lnTo>
                  <a:pt x="4097242" y="4767764"/>
                </a:lnTo>
                <a:cubicBezTo>
                  <a:pt x="4103148" y="4738235"/>
                  <a:pt x="4103530" y="4707564"/>
                  <a:pt x="4107149" y="4677655"/>
                </a:cubicBezTo>
                <a:cubicBezTo>
                  <a:pt x="4107911" y="4671176"/>
                  <a:pt x="4110579" y="4662986"/>
                  <a:pt x="4115151" y="4659174"/>
                </a:cubicBezTo>
                <a:cubicBezTo>
                  <a:pt x="4171921" y="4612500"/>
                  <a:pt x="4172493" y="4546776"/>
                  <a:pt x="4175161" y="4482004"/>
                </a:cubicBezTo>
                <a:cubicBezTo>
                  <a:pt x="4176875" y="4442761"/>
                  <a:pt x="4176875" y="4403325"/>
                  <a:pt x="4175923" y="4363890"/>
                </a:cubicBezTo>
                <a:lnTo>
                  <a:pt x="4175923" y="4363889"/>
                </a:lnTo>
                <a:cubicBezTo>
                  <a:pt x="4175731" y="4350553"/>
                  <a:pt x="4172683" y="4336456"/>
                  <a:pt x="4166969" y="4324644"/>
                </a:cubicBezTo>
                <a:cubicBezTo>
                  <a:pt x="4154966" y="4300069"/>
                  <a:pt x="4139346" y="4277400"/>
                  <a:pt x="4127153" y="4253013"/>
                </a:cubicBezTo>
                <a:close/>
                <a:moveTo>
                  <a:pt x="4190328" y="2836171"/>
                </a:moveTo>
                <a:lnTo>
                  <a:pt x="4181637" y="2848792"/>
                </a:lnTo>
                <a:cubicBezTo>
                  <a:pt x="4176637" y="2865009"/>
                  <a:pt x="4170779" y="2881306"/>
                  <a:pt x="4166033" y="2897784"/>
                </a:cubicBezTo>
                <a:lnTo>
                  <a:pt x="4165004" y="2903549"/>
                </a:lnTo>
                <a:lnTo>
                  <a:pt x="4161730" y="2914327"/>
                </a:lnTo>
                <a:lnTo>
                  <a:pt x="4157099" y="2947858"/>
                </a:lnTo>
                <a:lnTo>
                  <a:pt x="4157098" y="2947861"/>
                </a:lnTo>
                <a:lnTo>
                  <a:pt x="4157098" y="2947862"/>
                </a:lnTo>
                <a:cubicBezTo>
                  <a:pt x="4156729" y="2959156"/>
                  <a:pt x="4157729" y="2970575"/>
                  <a:pt x="4160682" y="2982148"/>
                </a:cubicBezTo>
                <a:lnTo>
                  <a:pt x="4172375" y="3077401"/>
                </a:lnTo>
                <a:lnTo>
                  <a:pt x="4159920" y="3172653"/>
                </a:lnTo>
                <a:cubicBezTo>
                  <a:pt x="4134011" y="3276479"/>
                  <a:pt x="4106579" y="3380304"/>
                  <a:pt x="4112293" y="3489466"/>
                </a:cubicBezTo>
                <a:cubicBezTo>
                  <a:pt x="4113245" y="3507562"/>
                  <a:pt x="4101624" y="3529089"/>
                  <a:pt x="4090194" y="3544712"/>
                </a:cubicBezTo>
                <a:cubicBezTo>
                  <a:pt x="4079336" y="3559667"/>
                  <a:pt x="4073477" y="3566811"/>
                  <a:pt x="4072572" y="3574407"/>
                </a:cubicBezTo>
                <a:lnTo>
                  <a:pt x="4072572" y="3574408"/>
                </a:lnTo>
                <a:cubicBezTo>
                  <a:pt x="4071667" y="3582004"/>
                  <a:pt x="4075716" y="3590053"/>
                  <a:pt x="4084670" y="3606817"/>
                </a:cubicBezTo>
                <a:cubicBezTo>
                  <a:pt x="4089052" y="3614819"/>
                  <a:pt x="4091718" y="3624725"/>
                  <a:pt x="4098196" y="3630632"/>
                </a:cubicBezTo>
                <a:lnTo>
                  <a:pt x="4115925" y="3654415"/>
                </a:lnTo>
                <a:lnTo>
                  <a:pt x="4118836" y="3665923"/>
                </a:lnTo>
                <a:lnTo>
                  <a:pt x="4122437" y="3680163"/>
                </a:lnTo>
                <a:lnTo>
                  <a:pt x="4118389" y="3734836"/>
                </a:lnTo>
                <a:lnTo>
                  <a:pt x="4118389" y="3734837"/>
                </a:lnTo>
                <a:cubicBezTo>
                  <a:pt x="4117437" y="3741315"/>
                  <a:pt x="4116103" y="3749125"/>
                  <a:pt x="4118771" y="3754652"/>
                </a:cubicBezTo>
                <a:lnTo>
                  <a:pt x="4125128" y="3789775"/>
                </a:lnTo>
                <a:lnTo>
                  <a:pt x="4110197" y="3822471"/>
                </a:lnTo>
                <a:cubicBezTo>
                  <a:pt x="4103149" y="3831901"/>
                  <a:pt x="4097529" y="3842045"/>
                  <a:pt x="4095862" y="3852618"/>
                </a:cubicBezTo>
                <a:lnTo>
                  <a:pt x="4095862" y="3852619"/>
                </a:lnTo>
                <a:lnTo>
                  <a:pt x="4096642" y="3868763"/>
                </a:lnTo>
                <a:lnTo>
                  <a:pt x="4105245" y="3885336"/>
                </a:lnTo>
                <a:lnTo>
                  <a:pt x="4105245" y="3885338"/>
                </a:lnTo>
                <a:cubicBezTo>
                  <a:pt x="4114961" y="3897721"/>
                  <a:pt x="4122367" y="3910318"/>
                  <a:pt x="4127626" y="3923124"/>
                </a:cubicBezTo>
                <a:lnTo>
                  <a:pt x="4137130" y="3962159"/>
                </a:lnTo>
                <a:lnTo>
                  <a:pt x="4121438" y="4043837"/>
                </a:lnTo>
                <a:lnTo>
                  <a:pt x="4121437" y="4043838"/>
                </a:lnTo>
                <a:cubicBezTo>
                  <a:pt x="4112674" y="4063841"/>
                  <a:pt x="4107292" y="4083701"/>
                  <a:pt x="4106316" y="4103824"/>
                </a:cubicBezTo>
                <a:lnTo>
                  <a:pt x="4106316" y="4103825"/>
                </a:lnTo>
                <a:lnTo>
                  <a:pt x="4108283" y="4134255"/>
                </a:lnTo>
                <a:lnTo>
                  <a:pt x="4117627" y="4165381"/>
                </a:lnTo>
                <a:lnTo>
                  <a:pt x="4117627" y="4165383"/>
                </a:lnTo>
                <a:lnTo>
                  <a:pt x="4121532" y="4192387"/>
                </a:lnTo>
                <a:lnTo>
                  <a:pt x="4121532" y="4192386"/>
                </a:lnTo>
                <a:cubicBezTo>
                  <a:pt x="4121628" y="4182766"/>
                  <a:pt x="4121056" y="4173479"/>
                  <a:pt x="4117627" y="4165382"/>
                </a:cubicBezTo>
                <a:lnTo>
                  <a:pt x="4117627" y="4165381"/>
                </a:lnTo>
                <a:lnTo>
                  <a:pt x="4106316" y="4103825"/>
                </a:lnTo>
                <a:lnTo>
                  <a:pt x="4121437" y="4043839"/>
                </a:lnTo>
                <a:lnTo>
                  <a:pt x="4121438" y="4043837"/>
                </a:lnTo>
                <a:lnTo>
                  <a:pt x="4134740" y="4002409"/>
                </a:lnTo>
                <a:lnTo>
                  <a:pt x="4137130" y="3962159"/>
                </a:lnTo>
                <a:lnTo>
                  <a:pt x="4137130" y="3962158"/>
                </a:lnTo>
                <a:cubicBezTo>
                  <a:pt x="4134868" y="3935726"/>
                  <a:pt x="4124677" y="3910103"/>
                  <a:pt x="4105245" y="3885337"/>
                </a:cubicBezTo>
                <a:lnTo>
                  <a:pt x="4105245" y="3885336"/>
                </a:lnTo>
                <a:lnTo>
                  <a:pt x="4095862" y="3852619"/>
                </a:lnTo>
                <a:lnTo>
                  <a:pt x="4110197" y="3822472"/>
                </a:lnTo>
                <a:cubicBezTo>
                  <a:pt x="4118389" y="3811613"/>
                  <a:pt x="4123533" y="3800896"/>
                  <a:pt x="4125128" y="3789776"/>
                </a:cubicBezTo>
                <a:lnTo>
                  <a:pt x="4125128" y="3789775"/>
                </a:lnTo>
                <a:cubicBezTo>
                  <a:pt x="4126724" y="3778654"/>
                  <a:pt x="4124771" y="3767129"/>
                  <a:pt x="4118771" y="3754651"/>
                </a:cubicBezTo>
                <a:lnTo>
                  <a:pt x="4118389" y="3734837"/>
                </a:lnTo>
                <a:lnTo>
                  <a:pt x="4122437" y="3680163"/>
                </a:lnTo>
                <a:lnTo>
                  <a:pt x="4122437" y="3680162"/>
                </a:lnTo>
                <a:lnTo>
                  <a:pt x="4118836" y="3665923"/>
                </a:lnTo>
                <a:lnTo>
                  <a:pt x="4115925" y="3654415"/>
                </a:lnTo>
                <a:lnTo>
                  <a:pt x="4115925" y="3654415"/>
                </a:lnTo>
                <a:lnTo>
                  <a:pt x="4115925" y="3654415"/>
                </a:lnTo>
                <a:cubicBezTo>
                  <a:pt x="4112115" y="3646122"/>
                  <a:pt x="4106436" y="3638156"/>
                  <a:pt x="4098196" y="3630631"/>
                </a:cubicBezTo>
                <a:cubicBezTo>
                  <a:pt x="4091718" y="3624724"/>
                  <a:pt x="4089052" y="3614818"/>
                  <a:pt x="4084670" y="3606816"/>
                </a:cubicBezTo>
                <a:cubicBezTo>
                  <a:pt x="4080193" y="3598434"/>
                  <a:pt x="4076942" y="3592231"/>
                  <a:pt x="4074924" y="3587173"/>
                </a:cubicBezTo>
                <a:lnTo>
                  <a:pt x="4072572" y="3574407"/>
                </a:lnTo>
                <a:lnTo>
                  <a:pt x="4077651" y="3562320"/>
                </a:lnTo>
                <a:cubicBezTo>
                  <a:pt x="4080586" y="3557715"/>
                  <a:pt x="4084765" y="3552190"/>
                  <a:pt x="4090194" y="3544713"/>
                </a:cubicBezTo>
                <a:cubicBezTo>
                  <a:pt x="4101624" y="3529090"/>
                  <a:pt x="4113245" y="3507563"/>
                  <a:pt x="4112293" y="3489467"/>
                </a:cubicBezTo>
                <a:cubicBezTo>
                  <a:pt x="4106579" y="3380305"/>
                  <a:pt x="4134011" y="3276480"/>
                  <a:pt x="4159920" y="3172654"/>
                </a:cubicBezTo>
                <a:cubicBezTo>
                  <a:pt x="4167922" y="3140649"/>
                  <a:pt x="4172160" y="3109025"/>
                  <a:pt x="4172375" y="3077401"/>
                </a:cubicBezTo>
                <a:lnTo>
                  <a:pt x="4172375" y="3077400"/>
                </a:lnTo>
                <a:cubicBezTo>
                  <a:pt x="4172589" y="3045776"/>
                  <a:pt x="4168779" y="3014152"/>
                  <a:pt x="4160682" y="2982147"/>
                </a:cubicBezTo>
                <a:lnTo>
                  <a:pt x="4157098" y="2947862"/>
                </a:lnTo>
                <a:lnTo>
                  <a:pt x="4157099" y="2947858"/>
                </a:lnTo>
                <a:lnTo>
                  <a:pt x="4165004" y="2903549"/>
                </a:lnTo>
                <a:lnTo>
                  <a:pt x="4181637" y="2848793"/>
                </a:lnTo>
                <a:cubicBezTo>
                  <a:pt x="4182970" y="2844316"/>
                  <a:pt x="4186256" y="2839982"/>
                  <a:pt x="4190328" y="2836172"/>
                </a:cubicBezTo>
                <a:close/>
                <a:moveTo>
                  <a:pt x="3705842" y="1508457"/>
                </a:moveTo>
                <a:lnTo>
                  <a:pt x="3677748" y="1596213"/>
                </a:lnTo>
                <a:cubicBezTo>
                  <a:pt x="3675271" y="1604978"/>
                  <a:pt x="3676796" y="1615836"/>
                  <a:pt x="3679653" y="1624980"/>
                </a:cubicBezTo>
                <a:cubicBezTo>
                  <a:pt x="3689369" y="1656223"/>
                  <a:pt x="3713754" y="1676036"/>
                  <a:pt x="3736234" y="1697753"/>
                </a:cubicBezTo>
                <a:cubicBezTo>
                  <a:pt x="3746141" y="1707279"/>
                  <a:pt x="3753189" y="1720423"/>
                  <a:pt x="3758903" y="1733188"/>
                </a:cubicBezTo>
                <a:cubicBezTo>
                  <a:pt x="3773574" y="1766335"/>
                  <a:pt x="3786718" y="1800246"/>
                  <a:pt x="3800624" y="1833775"/>
                </a:cubicBezTo>
                <a:cubicBezTo>
                  <a:pt x="3801958" y="1837013"/>
                  <a:pt x="3805387" y="1839679"/>
                  <a:pt x="3808245" y="1842158"/>
                </a:cubicBezTo>
                <a:cubicBezTo>
                  <a:pt x="3838346" y="1866922"/>
                  <a:pt x="3868635" y="1891497"/>
                  <a:pt x="3898736" y="1916454"/>
                </a:cubicBezTo>
                <a:cubicBezTo>
                  <a:pt x="3904450" y="1921216"/>
                  <a:pt x="3908642" y="1928076"/>
                  <a:pt x="3914166" y="1933219"/>
                </a:cubicBezTo>
                <a:cubicBezTo>
                  <a:pt x="3921786" y="1940459"/>
                  <a:pt x="3929027" y="1949603"/>
                  <a:pt x="3938171" y="1953413"/>
                </a:cubicBezTo>
                <a:cubicBezTo>
                  <a:pt x="3966936" y="1965224"/>
                  <a:pt x="3979320" y="1987894"/>
                  <a:pt x="3984654" y="2016469"/>
                </a:cubicBezTo>
                <a:cubicBezTo>
                  <a:pt x="3989607" y="2042570"/>
                  <a:pt x="3993799" y="2068669"/>
                  <a:pt x="3999513" y="2094578"/>
                </a:cubicBezTo>
                <a:cubicBezTo>
                  <a:pt x="4006371" y="2126201"/>
                  <a:pt x="4013801" y="2157636"/>
                  <a:pt x="4022184" y="2188879"/>
                </a:cubicBezTo>
                <a:cubicBezTo>
                  <a:pt x="4025804" y="2202404"/>
                  <a:pt x="4029994" y="2216692"/>
                  <a:pt x="4037424" y="2228314"/>
                </a:cubicBezTo>
                <a:cubicBezTo>
                  <a:pt x="4057999" y="2260890"/>
                  <a:pt x="4071905" y="2295753"/>
                  <a:pt x="4066381" y="2334044"/>
                </a:cubicBezTo>
                <a:cubicBezTo>
                  <a:pt x="4061999" y="2364715"/>
                  <a:pt x="4073239" y="2390434"/>
                  <a:pt x="4090766" y="2409485"/>
                </a:cubicBezTo>
                <a:cubicBezTo>
                  <a:pt x="4098720" y="2418154"/>
                  <a:pt x="4104233" y="2426976"/>
                  <a:pt x="4107867" y="2435912"/>
                </a:cubicBezTo>
                <a:lnTo>
                  <a:pt x="4113698" y="2463017"/>
                </a:lnTo>
                <a:lnTo>
                  <a:pt x="4105056" y="2518262"/>
                </a:lnTo>
                <a:lnTo>
                  <a:pt x="4105055" y="2518263"/>
                </a:lnTo>
                <a:cubicBezTo>
                  <a:pt x="4102388" y="2527789"/>
                  <a:pt x="4101244" y="2536456"/>
                  <a:pt x="4101411" y="2545005"/>
                </a:cubicBezTo>
                <a:lnTo>
                  <a:pt x="4101411" y="2545006"/>
                </a:lnTo>
                <a:cubicBezTo>
                  <a:pt x="4101577" y="2553555"/>
                  <a:pt x="4103054" y="2561985"/>
                  <a:pt x="4105625" y="2571034"/>
                </a:cubicBezTo>
                <a:cubicBezTo>
                  <a:pt x="4117627" y="2612945"/>
                  <a:pt x="4150204" y="2640950"/>
                  <a:pt x="4178779" y="2668001"/>
                </a:cubicBezTo>
                <a:cubicBezTo>
                  <a:pt x="4203164" y="2691054"/>
                  <a:pt x="4216880" y="2716963"/>
                  <a:pt x="4227170" y="2745348"/>
                </a:cubicBezTo>
                <a:lnTo>
                  <a:pt x="4227170" y="2745351"/>
                </a:lnTo>
                <a:lnTo>
                  <a:pt x="4233090" y="2778005"/>
                </a:lnTo>
                <a:lnTo>
                  <a:pt x="4232670" y="2785439"/>
                </a:lnTo>
                <a:lnTo>
                  <a:pt x="4222591" y="2811779"/>
                </a:lnTo>
                <a:lnTo>
                  <a:pt x="4222587" y="2811786"/>
                </a:lnTo>
                <a:lnTo>
                  <a:pt x="4222588" y="2811786"/>
                </a:lnTo>
                <a:lnTo>
                  <a:pt x="4222591" y="2811779"/>
                </a:lnTo>
                <a:lnTo>
                  <a:pt x="4232241" y="2793022"/>
                </a:lnTo>
                <a:lnTo>
                  <a:pt x="4232670" y="2785439"/>
                </a:lnTo>
                <a:lnTo>
                  <a:pt x="4233870" y="2782304"/>
                </a:lnTo>
                <a:lnTo>
                  <a:pt x="4233090" y="2778005"/>
                </a:lnTo>
                <a:lnTo>
                  <a:pt x="4233500" y="2770757"/>
                </a:lnTo>
                <a:lnTo>
                  <a:pt x="4227170" y="2745351"/>
                </a:lnTo>
                <a:lnTo>
                  <a:pt x="4227170" y="2745347"/>
                </a:lnTo>
                <a:cubicBezTo>
                  <a:pt x="4216880" y="2716962"/>
                  <a:pt x="4203164" y="2691053"/>
                  <a:pt x="4178779" y="2668000"/>
                </a:cubicBezTo>
                <a:cubicBezTo>
                  <a:pt x="4150204" y="2640949"/>
                  <a:pt x="4117627" y="2612944"/>
                  <a:pt x="4105625" y="2571033"/>
                </a:cubicBezTo>
                <a:lnTo>
                  <a:pt x="4101411" y="2545006"/>
                </a:lnTo>
                <a:lnTo>
                  <a:pt x="4105055" y="2518264"/>
                </a:lnTo>
                <a:lnTo>
                  <a:pt x="4105056" y="2518262"/>
                </a:lnTo>
                <a:lnTo>
                  <a:pt x="4111636" y="2490550"/>
                </a:lnTo>
                <a:lnTo>
                  <a:pt x="4113698" y="2463017"/>
                </a:lnTo>
                <a:lnTo>
                  <a:pt x="4113698" y="2463016"/>
                </a:lnTo>
                <a:cubicBezTo>
                  <a:pt x="4112817" y="2444776"/>
                  <a:pt x="4106674" y="2426821"/>
                  <a:pt x="4090766" y="2409484"/>
                </a:cubicBezTo>
                <a:cubicBezTo>
                  <a:pt x="4073239" y="2390433"/>
                  <a:pt x="4061999" y="2364714"/>
                  <a:pt x="4066381" y="2334043"/>
                </a:cubicBezTo>
                <a:cubicBezTo>
                  <a:pt x="4071905" y="2295752"/>
                  <a:pt x="4057999" y="2260889"/>
                  <a:pt x="4037424" y="2228313"/>
                </a:cubicBezTo>
                <a:cubicBezTo>
                  <a:pt x="4029994" y="2216691"/>
                  <a:pt x="4025804" y="2202403"/>
                  <a:pt x="4022184" y="2188878"/>
                </a:cubicBezTo>
                <a:cubicBezTo>
                  <a:pt x="4013801" y="2157635"/>
                  <a:pt x="4006371" y="2126200"/>
                  <a:pt x="3999513" y="2094577"/>
                </a:cubicBezTo>
                <a:cubicBezTo>
                  <a:pt x="3993799" y="2068668"/>
                  <a:pt x="3989607" y="2042569"/>
                  <a:pt x="3984654" y="2016468"/>
                </a:cubicBezTo>
                <a:cubicBezTo>
                  <a:pt x="3979320" y="1987893"/>
                  <a:pt x="3966936" y="1965223"/>
                  <a:pt x="3938171" y="1953412"/>
                </a:cubicBezTo>
                <a:cubicBezTo>
                  <a:pt x="3929027" y="1949602"/>
                  <a:pt x="3921786" y="1940458"/>
                  <a:pt x="3914166" y="1933218"/>
                </a:cubicBezTo>
                <a:cubicBezTo>
                  <a:pt x="3908642" y="1928075"/>
                  <a:pt x="3904450" y="1921215"/>
                  <a:pt x="3898736" y="1916453"/>
                </a:cubicBezTo>
                <a:cubicBezTo>
                  <a:pt x="3868635" y="1891496"/>
                  <a:pt x="3838346" y="1866921"/>
                  <a:pt x="3808245" y="1842157"/>
                </a:cubicBezTo>
                <a:cubicBezTo>
                  <a:pt x="3805387" y="1839678"/>
                  <a:pt x="3801958" y="1837012"/>
                  <a:pt x="3800624" y="1833774"/>
                </a:cubicBezTo>
                <a:cubicBezTo>
                  <a:pt x="3786718" y="1800245"/>
                  <a:pt x="3773575" y="1766334"/>
                  <a:pt x="3758903" y="1733187"/>
                </a:cubicBezTo>
                <a:cubicBezTo>
                  <a:pt x="3753189" y="1720422"/>
                  <a:pt x="3746141" y="1707278"/>
                  <a:pt x="3736235" y="1697752"/>
                </a:cubicBezTo>
                <a:cubicBezTo>
                  <a:pt x="3713755" y="1676035"/>
                  <a:pt x="3689369" y="1656222"/>
                  <a:pt x="3679653" y="1624979"/>
                </a:cubicBezTo>
                <a:cubicBezTo>
                  <a:pt x="3676797" y="1615835"/>
                  <a:pt x="3675272" y="1604977"/>
                  <a:pt x="3677749" y="1596212"/>
                </a:cubicBezTo>
                <a:close/>
                <a:moveTo>
                  <a:pt x="3724447" y="1459072"/>
                </a:moveTo>
                <a:lnTo>
                  <a:pt x="3724446" y="1459073"/>
                </a:lnTo>
                <a:lnTo>
                  <a:pt x="3715229" y="1481571"/>
                </a:lnTo>
                <a:close/>
                <a:moveTo>
                  <a:pt x="3743640" y="1268757"/>
                </a:moveTo>
                <a:cubicBezTo>
                  <a:pt x="3744092" y="1275401"/>
                  <a:pt x="3745664" y="1281688"/>
                  <a:pt x="3748807" y="1286069"/>
                </a:cubicBezTo>
                <a:cubicBezTo>
                  <a:pt x="3763380" y="1306929"/>
                  <a:pt x="3769620" y="1328552"/>
                  <a:pt x="3771144" y="1350627"/>
                </a:cubicBezTo>
                <a:lnTo>
                  <a:pt x="3765550" y="1413839"/>
                </a:lnTo>
                <a:lnTo>
                  <a:pt x="3771145" y="1350626"/>
                </a:lnTo>
                <a:cubicBezTo>
                  <a:pt x="3769620" y="1328551"/>
                  <a:pt x="3763381" y="1306929"/>
                  <a:pt x="3748807" y="1286068"/>
                </a:cubicBezTo>
                <a:close/>
                <a:moveTo>
                  <a:pt x="3685369" y="773034"/>
                </a:moveTo>
                <a:lnTo>
                  <a:pt x="3685369" y="773035"/>
                </a:lnTo>
                <a:cubicBezTo>
                  <a:pt x="3687655" y="800276"/>
                  <a:pt x="3690893" y="827329"/>
                  <a:pt x="3693369" y="854379"/>
                </a:cubicBezTo>
                <a:cubicBezTo>
                  <a:pt x="3695655" y="878956"/>
                  <a:pt x="3696417" y="903722"/>
                  <a:pt x="3724422" y="915343"/>
                </a:cubicBezTo>
                <a:cubicBezTo>
                  <a:pt x="3728804" y="917059"/>
                  <a:pt x="3732042" y="922773"/>
                  <a:pt x="3734900" y="927155"/>
                </a:cubicBezTo>
                <a:cubicBezTo>
                  <a:pt x="3778908" y="994785"/>
                  <a:pt x="3777764" y="1030980"/>
                  <a:pt x="3731280" y="1097087"/>
                </a:cubicBezTo>
                <a:cubicBezTo>
                  <a:pt x="3726518" y="1103945"/>
                  <a:pt x="3723088" y="1118613"/>
                  <a:pt x="3726898" y="1123185"/>
                </a:cubicBezTo>
                <a:cubicBezTo>
                  <a:pt x="3742710" y="1142617"/>
                  <a:pt x="3749759" y="1162953"/>
                  <a:pt x="3751617" y="1184028"/>
                </a:cubicBezTo>
                <a:cubicBezTo>
                  <a:pt x="3749759" y="1162953"/>
                  <a:pt x="3742711" y="1142616"/>
                  <a:pt x="3726899" y="1123184"/>
                </a:cubicBezTo>
                <a:cubicBezTo>
                  <a:pt x="3723089" y="1118612"/>
                  <a:pt x="3726519" y="1103944"/>
                  <a:pt x="3731281" y="1097086"/>
                </a:cubicBezTo>
                <a:cubicBezTo>
                  <a:pt x="3777765" y="1030979"/>
                  <a:pt x="3778909" y="994784"/>
                  <a:pt x="3734901" y="927154"/>
                </a:cubicBezTo>
                <a:cubicBezTo>
                  <a:pt x="3732043" y="922772"/>
                  <a:pt x="3728805" y="917058"/>
                  <a:pt x="3724423" y="915342"/>
                </a:cubicBezTo>
                <a:cubicBezTo>
                  <a:pt x="3696417" y="903721"/>
                  <a:pt x="3695655" y="878955"/>
                  <a:pt x="3693369" y="854378"/>
                </a:cubicBezTo>
                <a:close/>
                <a:moveTo>
                  <a:pt x="3740770" y="517850"/>
                </a:moveTo>
                <a:lnTo>
                  <a:pt x="3731852" y="556047"/>
                </a:lnTo>
                <a:cubicBezTo>
                  <a:pt x="3729756" y="564048"/>
                  <a:pt x="3724232" y="572622"/>
                  <a:pt x="3725374" y="580050"/>
                </a:cubicBezTo>
                <a:cubicBezTo>
                  <a:pt x="3728708" y="601578"/>
                  <a:pt x="3726279" y="622200"/>
                  <a:pt x="3721993" y="642537"/>
                </a:cubicBezTo>
                <a:lnTo>
                  <a:pt x="3709470" y="694927"/>
                </a:lnTo>
                <a:lnTo>
                  <a:pt x="3721994" y="642536"/>
                </a:lnTo>
                <a:cubicBezTo>
                  <a:pt x="3726280" y="622200"/>
                  <a:pt x="3728709" y="601577"/>
                  <a:pt x="3725375" y="580049"/>
                </a:cubicBezTo>
                <a:cubicBezTo>
                  <a:pt x="3724233" y="572621"/>
                  <a:pt x="3729757" y="564047"/>
                  <a:pt x="3731853" y="556046"/>
                </a:cubicBezTo>
                <a:close/>
                <a:moveTo>
                  <a:pt x="3754065" y="298168"/>
                </a:moveTo>
                <a:lnTo>
                  <a:pt x="3739283" y="313532"/>
                </a:lnTo>
                <a:lnTo>
                  <a:pt x="3739283" y="313532"/>
                </a:lnTo>
                <a:lnTo>
                  <a:pt x="3739282" y="313533"/>
                </a:lnTo>
                <a:cubicBezTo>
                  <a:pt x="3735090" y="316389"/>
                  <a:pt x="3737376" y="330298"/>
                  <a:pt x="3738710" y="338870"/>
                </a:cubicBezTo>
                <a:lnTo>
                  <a:pt x="3738716" y="338898"/>
                </a:lnTo>
                <a:lnTo>
                  <a:pt x="3748617" y="395639"/>
                </a:lnTo>
                <a:lnTo>
                  <a:pt x="3744807" y="367327"/>
                </a:lnTo>
                <a:lnTo>
                  <a:pt x="3738716" y="338898"/>
                </a:lnTo>
                <a:lnTo>
                  <a:pt x="3738711" y="338869"/>
                </a:lnTo>
                <a:cubicBezTo>
                  <a:pt x="3738044" y="334583"/>
                  <a:pt x="3737139" y="328963"/>
                  <a:pt x="3736925" y="324057"/>
                </a:cubicBezTo>
                <a:lnTo>
                  <a:pt x="3739283" y="313532"/>
                </a:lnTo>
                <a:close/>
                <a:moveTo>
                  <a:pt x="3761610" y="281567"/>
                </a:moveTo>
                <a:lnTo>
                  <a:pt x="3756715" y="295414"/>
                </a:lnTo>
                <a:lnTo>
                  <a:pt x="3756716" y="295414"/>
                </a:lnTo>
                <a:close/>
                <a:moveTo>
                  <a:pt x="3748290" y="24485"/>
                </a:moveTo>
                <a:lnTo>
                  <a:pt x="3746027" y="74128"/>
                </a:lnTo>
                <a:cubicBezTo>
                  <a:pt x="3746950" y="91491"/>
                  <a:pt x="3749260" y="108702"/>
                  <a:pt x="3751951" y="125860"/>
                </a:cubicBezTo>
                <a:lnTo>
                  <a:pt x="3756346" y="153386"/>
                </a:lnTo>
                <a:lnTo>
                  <a:pt x="3764619" y="228943"/>
                </a:lnTo>
                <a:lnTo>
                  <a:pt x="3760160" y="177270"/>
                </a:lnTo>
                <a:lnTo>
                  <a:pt x="3756346" y="153386"/>
                </a:lnTo>
                <a:lnTo>
                  <a:pt x="3756147" y="151568"/>
                </a:lnTo>
                <a:cubicBezTo>
                  <a:pt x="3751917" y="125875"/>
                  <a:pt x="3747412" y="100173"/>
                  <a:pt x="3746028" y="74128"/>
                </a:cubicBezTo>
                <a:close/>
                <a:moveTo>
                  <a:pt x="3745709" y="0"/>
                </a:moveTo>
                <a:lnTo>
                  <a:pt x="3748427" y="21485"/>
                </a:lnTo>
                <a:lnTo>
                  <a:pt x="3745709" y="0"/>
                </a:lnTo>
                <a:lnTo>
                  <a:pt x="4209817" y="0"/>
                </a:lnTo>
                <a:lnTo>
                  <a:pt x="4208690" y="2816"/>
                </a:lnTo>
                <a:cubicBezTo>
                  <a:pt x="4200308" y="21485"/>
                  <a:pt x="4197640" y="43011"/>
                  <a:pt x="4194592" y="63586"/>
                </a:cubicBezTo>
                <a:cubicBezTo>
                  <a:pt x="4189067" y="101307"/>
                  <a:pt x="4185637" y="139218"/>
                  <a:pt x="4180685" y="176938"/>
                </a:cubicBezTo>
                <a:cubicBezTo>
                  <a:pt x="4179541" y="184940"/>
                  <a:pt x="4177447" y="194084"/>
                  <a:pt x="4172683" y="200181"/>
                </a:cubicBezTo>
                <a:cubicBezTo>
                  <a:pt x="4140678" y="241900"/>
                  <a:pt x="4131725" y="292578"/>
                  <a:pt x="4134771" y="340773"/>
                </a:cubicBezTo>
                <a:cubicBezTo>
                  <a:pt x="4137060" y="378685"/>
                  <a:pt x="4138774" y="415834"/>
                  <a:pt x="4135536" y="453363"/>
                </a:cubicBezTo>
                <a:cubicBezTo>
                  <a:pt x="4135344" y="456221"/>
                  <a:pt x="4135726" y="460031"/>
                  <a:pt x="4137250" y="462125"/>
                </a:cubicBezTo>
                <a:cubicBezTo>
                  <a:pt x="4147346" y="475080"/>
                  <a:pt x="4148108" y="488606"/>
                  <a:pt x="4149822" y="505181"/>
                </a:cubicBezTo>
                <a:cubicBezTo>
                  <a:pt x="4152300" y="528614"/>
                  <a:pt x="4150584" y="550140"/>
                  <a:pt x="4146394" y="571859"/>
                </a:cubicBezTo>
                <a:cubicBezTo>
                  <a:pt x="4143346" y="587671"/>
                  <a:pt x="4137060" y="603672"/>
                  <a:pt x="4129057" y="617771"/>
                </a:cubicBezTo>
                <a:cubicBezTo>
                  <a:pt x="4117817" y="637391"/>
                  <a:pt x="4113437" y="656254"/>
                  <a:pt x="4128295" y="674922"/>
                </a:cubicBezTo>
                <a:cubicBezTo>
                  <a:pt x="4144108" y="695115"/>
                  <a:pt x="4138584" y="717976"/>
                  <a:pt x="4139154" y="740267"/>
                </a:cubicBezTo>
                <a:cubicBezTo>
                  <a:pt x="4139346" y="749981"/>
                  <a:pt x="4138964" y="760269"/>
                  <a:pt x="4141440" y="769604"/>
                </a:cubicBezTo>
                <a:cubicBezTo>
                  <a:pt x="4148490" y="796654"/>
                  <a:pt x="4159158" y="822755"/>
                  <a:pt x="4163920" y="850188"/>
                </a:cubicBezTo>
                <a:cubicBezTo>
                  <a:pt x="4166587" y="865429"/>
                  <a:pt x="4161824" y="882383"/>
                  <a:pt x="4158396" y="898197"/>
                </a:cubicBezTo>
                <a:cubicBezTo>
                  <a:pt x="4154776" y="914199"/>
                  <a:pt x="4149252" y="930010"/>
                  <a:pt x="4143536" y="945443"/>
                </a:cubicBezTo>
                <a:cubicBezTo>
                  <a:pt x="4139726" y="955919"/>
                  <a:pt x="4136106" y="967349"/>
                  <a:pt x="4129247" y="975732"/>
                </a:cubicBezTo>
                <a:cubicBezTo>
                  <a:pt x="4113627" y="994784"/>
                  <a:pt x="4110959" y="1014405"/>
                  <a:pt x="4119151" y="1036886"/>
                </a:cubicBezTo>
                <a:cubicBezTo>
                  <a:pt x="4120485" y="1040314"/>
                  <a:pt x="4120485" y="1044314"/>
                  <a:pt x="4120675" y="1048124"/>
                </a:cubicBezTo>
                <a:cubicBezTo>
                  <a:pt x="4124675" y="1109090"/>
                  <a:pt x="4127153" y="1170050"/>
                  <a:pt x="4133249" y="1230632"/>
                </a:cubicBezTo>
                <a:cubicBezTo>
                  <a:pt x="4135726" y="1255205"/>
                  <a:pt x="4146584" y="1278828"/>
                  <a:pt x="4153442" y="1303023"/>
                </a:cubicBezTo>
                <a:cubicBezTo>
                  <a:pt x="4154776" y="1307977"/>
                  <a:pt x="4156872" y="1313503"/>
                  <a:pt x="4155918" y="1318455"/>
                </a:cubicBezTo>
                <a:cubicBezTo>
                  <a:pt x="4146394" y="1372367"/>
                  <a:pt x="4160300" y="1422853"/>
                  <a:pt x="4178589" y="1472574"/>
                </a:cubicBezTo>
                <a:cubicBezTo>
                  <a:pt x="4180495" y="1477716"/>
                  <a:pt x="4179923" y="1484003"/>
                  <a:pt x="4179541" y="1489719"/>
                </a:cubicBezTo>
                <a:cubicBezTo>
                  <a:pt x="4178209" y="1505723"/>
                  <a:pt x="4171541" y="1523058"/>
                  <a:pt x="4175541" y="1537536"/>
                </a:cubicBezTo>
                <a:cubicBezTo>
                  <a:pt x="4186591" y="1576018"/>
                  <a:pt x="4199926" y="1614119"/>
                  <a:pt x="4216690" y="1650316"/>
                </a:cubicBezTo>
                <a:cubicBezTo>
                  <a:pt x="4233645" y="1687085"/>
                  <a:pt x="4247933" y="1721184"/>
                  <a:pt x="4230789" y="1763286"/>
                </a:cubicBezTo>
                <a:cubicBezTo>
                  <a:pt x="4223548" y="1781193"/>
                  <a:pt x="4228693" y="1804815"/>
                  <a:pt x="4230597" y="1825392"/>
                </a:cubicBezTo>
                <a:cubicBezTo>
                  <a:pt x="4232121" y="1840440"/>
                  <a:pt x="4240696" y="1854919"/>
                  <a:pt x="4240696" y="1869779"/>
                </a:cubicBezTo>
                <a:cubicBezTo>
                  <a:pt x="4240696" y="1909407"/>
                  <a:pt x="4250791" y="1944648"/>
                  <a:pt x="4271366" y="1978939"/>
                </a:cubicBezTo>
                <a:cubicBezTo>
                  <a:pt x="4279367" y="1992278"/>
                  <a:pt x="4274032" y="2013042"/>
                  <a:pt x="4276128" y="2030377"/>
                </a:cubicBezTo>
                <a:cubicBezTo>
                  <a:pt x="4278604" y="2048667"/>
                  <a:pt x="4280890" y="2067524"/>
                  <a:pt x="4286418" y="2085053"/>
                </a:cubicBezTo>
                <a:cubicBezTo>
                  <a:pt x="4300895" y="2130392"/>
                  <a:pt x="4317278" y="2175162"/>
                  <a:pt x="4332518" y="2220311"/>
                </a:cubicBezTo>
                <a:cubicBezTo>
                  <a:pt x="4345093" y="2257458"/>
                  <a:pt x="4335186" y="2294038"/>
                  <a:pt x="4329853" y="2330805"/>
                </a:cubicBezTo>
                <a:cubicBezTo>
                  <a:pt x="4326422" y="2353858"/>
                  <a:pt x="4318230" y="2375382"/>
                  <a:pt x="4330422" y="2401291"/>
                </a:cubicBezTo>
                <a:cubicBezTo>
                  <a:pt x="4342044" y="2426058"/>
                  <a:pt x="4339377" y="2457491"/>
                  <a:pt x="4345663" y="2485306"/>
                </a:cubicBezTo>
                <a:cubicBezTo>
                  <a:pt x="4350997" y="2508741"/>
                  <a:pt x="4359572" y="2531408"/>
                  <a:pt x="4367953" y="2554078"/>
                </a:cubicBezTo>
                <a:cubicBezTo>
                  <a:pt x="4379384" y="2584941"/>
                  <a:pt x="4391384" y="2615420"/>
                  <a:pt x="4385670" y="2649142"/>
                </a:cubicBezTo>
                <a:cubicBezTo>
                  <a:pt x="4379192" y="2687435"/>
                  <a:pt x="4403577" y="2713722"/>
                  <a:pt x="4419771" y="2743825"/>
                </a:cubicBezTo>
                <a:cubicBezTo>
                  <a:pt x="4430819" y="2764589"/>
                  <a:pt x="4439012" y="2787258"/>
                  <a:pt x="4445870" y="2809929"/>
                </a:cubicBezTo>
                <a:cubicBezTo>
                  <a:pt x="4454824" y="2840218"/>
                  <a:pt x="4460158" y="2871461"/>
                  <a:pt x="4468921" y="2901942"/>
                </a:cubicBezTo>
                <a:cubicBezTo>
                  <a:pt x="4482065" y="2948046"/>
                  <a:pt x="4492353" y="2994721"/>
                  <a:pt x="4485113" y="3042727"/>
                </a:cubicBezTo>
                <a:cubicBezTo>
                  <a:pt x="4481875" y="3064826"/>
                  <a:pt x="4482065" y="3085402"/>
                  <a:pt x="4486829" y="3107499"/>
                </a:cubicBezTo>
                <a:cubicBezTo>
                  <a:pt x="4494639" y="3143694"/>
                  <a:pt x="4495592" y="3180843"/>
                  <a:pt x="4524738" y="3209992"/>
                </a:cubicBezTo>
                <a:cubicBezTo>
                  <a:pt x="4535027" y="3220279"/>
                  <a:pt x="4537693" y="3238757"/>
                  <a:pt x="4543028" y="3253808"/>
                </a:cubicBezTo>
                <a:cubicBezTo>
                  <a:pt x="4549315" y="3271144"/>
                  <a:pt x="4546075" y="3283907"/>
                  <a:pt x="4527787" y="3293243"/>
                </a:cubicBezTo>
                <a:cubicBezTo>
                  <a:pt x="4519596" y="3297433"/>
                  <a:pt x="4511594" y="3309436"/>
                  <a:pt x="4510260" y="3318770"/>
                </a:cubicBezTo>
                <a:cubicBezTo>
                  <a:pt x="4506260" y="3346775"/>
                  <a:pt x="4512166" y="3372494"/>
                  <a:pt x="4525122" y="3399545"/>
                </a:cubicBezTo>
                <a:cubicBezTo>
                  <a:pt x="4537313" y="3424882"/>
                  <a:pt x="4535979" y="3456507"/>
                  <a:pt x="4540741" y="3485274"/>
                </a:cubicBezTo>
                <a:cubicBezTo>
                  <a:pt x="4544171" y="3505656"/>
                  <a:pt x="4551219" y="3526041"/>
                  <a:pt x="4551219" y="3546616"/>
                </a:cubicBezTo>
                <a:cubicBezTo>
                  <a:pt x="4551219" y="3572145"/>
                  <a:pt x="4545123" y="3597481"/>
                  <a:pt x="4542837" y="3623200"/>
                </a:cubicBezTo>
                <a:cubicBezTo>
                  <a:pt x="4540933" y="3643203"/>
                  <a:pt x="4541695" y="3663588"/>
                  <a:pt x="4539409" y="3683590"/>
                </a:cubicBezTo>
                <a:cubicBezTo>
                  <a:pt x="4537693" y="3699975"/>
                  <a:pt x="4533313" y="3716167"/>
                  <a:pt x="4529694" y="3732360"/>
                </a:cubicBezTo>
                <a:cubicBezTo>
                  <a:pt x="4528359" y="3738266"/>
                  <a:pt x="4523214" y="3744172"/>
                  <a:pt x="4523976" y="3749505"/>
                </a:cubicBezTo>
                <a:cubicBezTo>
                  <a:pt x="4532169" y="3802466"/>
                  <a:pt x="4495592" y="3840568"/>
                  <a:pt x="4479399" y="3885337"/>
                </a:cubicBezTo>
                <a:cubicBezTo>
                  <a:pt x="4462252" y="3932393"/>
                  <a:pt x="4435964" y="3977924"/>
                  <a:pt x="4443774" y="4030502"/>
                </a:cubicBezTo>
                <a:cubicBezTo>
                  <a:pt x="4448536" y="4062317"/>
                  <a:pt x="4459586" y="4092988"/>
                  <a:pt x="4466255" y="4124613"/>
                </a:cubicBezTo>
                <a:cubicBezTo>
                  <a:pt x="4468541" y="4135853"/>
                  <a:pt x="4468159" y="4148426"/>
                  <a:pt x="4465873" y="4159666"/>
                </a:cubicBezTo>
                <a:cubicBezTo>
                  <a:pt x="4455394" y="4213960"/>
                  <a:pt x="4453871" y="4267492"/>
                  <a:pt x="4471017" y="4320836"/>
                </a:cubicBezTo>
                <a:cubicBezTo>
                  <a:pt x="4473875" y="4329978"/>
                  <a:pt x="4476541" y="4339694"/>
                  <a:pt x="4476541" y="4349221"/>
                </a:cubicBezTo>
                <a:cubicBezTo>
                  <a:pt x="4476541" y="4401418"/>
                  <a:pt x="4472541" y="4452664"/>
                  <a:pt x="4453871" y="4502578"/>
                </a:cubicBezTo>
                <a:cubicBezTo>
                  <a:pt x="4447584" y="4519342"/>
                  <a:pt x="4451584" y="4539727"/>
                  <a:pt x="4450060" y="4558206"/>
                </a:cubicBezTo>
                <a:cubicBezTo>
                  <a:pt x="4448728" y="4575350"/>
                  <a:pt x="4448156" y="4592877"/>
                  <a:pt x="4443774" y="4609451"/>
                </a:cubicBezTo>
                <a:cubicBezTo>
                  <a:pt x="4437298" y="4633646"/>
                  <a:pt x="4436536" y="4656125"/>
                  <a:pt x="4442250" y="4681082"/>
                </a:cubicBezTo>
                <a:cubicBezTo>
                  <a:pt x="4447584" y="4704894"/>
                  <a:pt x="4444919" y="4730613"/>
                  <a:pt x="4445108" y="4755380"/>
                </a:cubicBezTo>
                <a:cubicBezTo>
                  <a:pt x="4445298" y="4783003"/>
                  <a:pt x="4445488" y="4810626"/>
                  <a:pt x="4444537" y="4838249"/>
                </a:cubicBezTo>
                <a:cubicBezTo>
                  <a:pt x="4444156" y="4849299"/>
                  <a:pt x="4436536" y="4861872"/>
                  <a:pt x="4439584" y="4871018"/>
                </a:cubicBezTo>
                <a:cubicBezTo>
                  <a:pt x="4449870" y="4900545"/>
                  <a:pt x="4437488" y="4930074"/>
                  <a:pt x="4443012" y="4959601"/>
                </a:cubicBezTo>
                <a:cubicBezTo>
                  <a:pt x="4445870" y="4974081"/>
                  <a:pt x="4438060" y="4990464"/>
                  <a:pt x="4437298" y="5006085"/>
                </a:cubicBezTo>
                <a:cubicBezTo>
                  <a:pt x="4435964" y="5031613"/>
                  <a:pt x="4436536" y="5057140"/>
                  <a:pt x="4436154" y="5082669"/>
                </a:cubicBezTo>
                <a:cubicBezTo>
                  <a:pt x="4435964" y="5091051"/>
                  <a:pt x="4435203" y="5099244"/>
                  <a:pt x="4434819" y="5107626"/>
                </a:cubicBezTo>
                <a:cubicBezTo>
                  <a:pt x="4434439" y="5115056"/>
                  <a:pt x="4432725" y="5122866"/>
                  <a:pt x="4434057" y="5129915"/>
                </a:cubicBezTo>
                <a:cubicBezTo>
                  <a:pt x="4438822" y="5155444"/>
                  <a:pt x="4446632" y="5180590"/>
                  <a:pt x="4449680" y="5206307"/>
                </a:cubicBezTo>
                <a:cubicBezTo>
                  <a:pt x="4452346" y="5228596"/>
                  <a:pt x="4448728" y="5251649"/>
                  <a:pt x="4450632" y="5274128"/>
                </a:cubicBezTo>
                <a:cubicBezTo>
                  <a:pt x="4453871" y="5313753"/>
                  <a:pt x="4459586" y="5353378"/>
                  <a:pt x="4463207" y="5393004"/>
                </a:cubicBezTo>
                <a:cubicBezTo>
                  <a:pt x="4463968" y="5401578"/>
                  <a:pt x="4459204" y="5410530"/>
                  <a:pt x="4458824" y="5419294"/>
                </a:cubicBezTo>
                <a:cubicBezTo>
                  <a:pt x="4457872" y="5446727"/>
                  <a:pt x="4457680" y="5474160"/>
                  <a:pt x="4457110" y="5501593"/>
                </a:cubicBezTo>
                <a:cubicBezTo>
                  <a:pt x="4456918" y="5517214"/>
                  <a:pt x="4457490" y="5533026"/>
                  <a:pt x="4455776" y="5548459"/>
                </a:cubicBezTo>
                <a:cubicBezTo>
                  <a:pt x="4453490" y="5568841"/>
                  <a:pt x="4450060" y="5587320"/>
                  <a:pt x="4464920" y="5606371"/>
                </a:cubicBezTo>
                <a:cubicBezTo>
                  <a:pt x="4487972" y="5635710"/>
                  <a:pt x="4479018" y="5673049"/>
                  <a:pt x="4484351" y="5706958"/>
                </a:cubicBezTo>
                <a:cubicBezTo>
                  <a:pt x="4485685" y="5715722"/>
                  <a:pt x="4485875" y="5724677"/>
                  <a:pt x="4487399" y="5733439"/>
                </a:cubicBezTo>
                <a:cubicBezTo>
                  <a:pt x="4490257" y="5749633"/>
                  <a:pt x="4493495" y="5765634"/>
                  <a:pt x="4496736" y="5781829"/>
                </a:cubicBezTo>
                <a:cubicBezTo>
                  <a:pt x="4497306" y="5784685"/>
                  <a:pt x="4497498" y="5787923"/>
                  <a:pt x="4498450" y="5790591"/>
                </a:cubicBezTo>
                <a:cubicBezTo>
                  <a:pt x="4506450" y="5815168"/>
                  <a:pt x="4515594" y="5839360"/>
                  <a:pt x="4522072" y="5864317"/>
                </a:cubicBezTo>
                <a:cubicBezTo>
                  <a:pt x="4525311" y="5876510"/>
                  <a:pt x="4525693" y="5890036"/>
                  <a:pt x="4523976" y="5902609"/>
                </a:cubicBezTo>
                <a:cubicBezTo>
                  <a:pt x="4519024" y="5939376"/>
                  <a:pt x="4516928" y="5975763"/>
                  <a:pt x="4524168" y="6012722"/>
                </a:cubicBezTo>
                <a:cubicBezTo>
                  <a:pt x="4527025" y="6027391"/>
                  <a:pt x="4522263" y="6043775"/>
                  <a:pt x="4520548" y="6059396"/>
                </a:cubicBezTo>
                <a:cubicBezTo>
                  <a:pt x="4515976" y="6096735"/>
                  <a:pt x="4511022" y="6134074"/>
                  <a:pt x="4506642" y="6171604"/>
                </a:cubicBezTo>
                <a:cubicBezTo>
                  <a:pt x="4503975" y="6195036"/>
                  <a:pt x="4502450" y="6218659"/>
                  <a:pt x="4499785" y="6242092"/>
                </a:cubicBezTo>
                <a:cubicBezTo>
                  <a:pt x="4496544" y="6269143"/>
                  <a:pt x="4491591" y="6296004"/>
                  <a:pt x="4488923" y="6323057"/>
                </a:cubicBezTo>
                <a:cubicBezTo>
                  <a:pt x="4485875" y="6353918"/>
                  <a:pt x="4485305" y="6384971"/>
                  <a:pt x="4482065" y="6415832"/>
                </a:cubicBezTo>
                <a:cubicBezTo>
                  <a:pt x="4475779" y="6472224"/>
                  <a:pt x="4468349" y="6528423"/>
                  <a:pt x="4461300" y="6584811"/>
                </a:cubicBezTo>
                <a:cubicBezTo>
                  <a:pt x="4454442" y="6639487"/>
                  <a:pt x="4448346" y="6694163"/>
                  <a:pt x="4439775" y="6748457"/>
                </a:cubicBezTo>
                <a:cubicBezTo>
                  <a:pt x="4436154" y="6771318"/>
                  <a:pt x="4426247" y="6793034"/>
                  <a:pt x="4420723" y="6815515"/>
                </a:cubicBezTo>
                <a:lnTo>
                  <a:pt x="4411023" y="6858000"/>
                </a:lnTo>
                <a:lnTo>
                  <a:pt x="4238770" y="6858000"/>
                </a:lnTo>
                <a:lnTo>
                  <a:pt x="0" y="6858000"/>
                </a:lnTo>
                <a:lnTo>
                  <a:pt x="0" y="1"/>
                </a:lnTo>
                <a:close/>
              </a:path>
            </a:pathLst>
          </a:cu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7900967-84CA-47B4-9F1C-E787BAC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AB3C749-6482-440B-9386-94091006D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C5C6B36-2238-4BBF-87F8-B1B3F5DD5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2368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5FBA78-551E-7D3F-7F86-E8593D9E7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sources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6DBFAFE-3000-3ED4-6770-3CF8947C89F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>
                <a:hlinkClick r:id="rId2"/>
              </a:rPr>
              <a:t>https://nl.wikipedia.org/wiki/Ha%C3%AFti</a:t>
            </a:r>
            <a:r>
              <a:rPr lang="nl-BE" dirty="0"/>
              <a:t> </a:t>
            </a:r>
          </a:p>
          <a:p>
            <a:r>
              <a:rPr lang="nl-BE" dirty="0">
                <a:hlinkClick r:id="rId3"/>
              </a:rPr>
              <a:t>https://nl.wikipedia.org/wiki/Ha%C3%AFti#Natuurrampen</a:t>
            </a:r>
            <a:endParaRPr lang="nl-BE" dirty="0"/>
          </a:p>
          <a:p>
            <a:r>
              <a:rPr lang="nl-BE" dirty="0">
                <a:hlinkClick r:id="rId4"/>
              </a:rPr>
              <a:t>https://tasty.co/recipe/haitian-griot-and-pikliz</a:t>
            </a:r>
            <a:r>
              <a:rPr lang="nl-BE" dirty="0"/>
              <a:t> </a:t>
            </a:r>
          </a:p>
          <a:p>
            <a:r>
              <a:rPr lang="nl-BE" dirty="0">
                <a:hlinkClick r:id="rId5"/>
              </a:rPr>
              <a:t>https://en.wikipedia.org/wiki/Hector_Hyppolite</a:t>
            </a:r>
            <a:r>
              <a:rPr lang="nl-BE" dirty="0"/>
              <a:t> </a:t>
            </a:r>
          </a:p>
          <a:p>
            <a:r>
              <a:rPr lang="nl-BE" dirty="0">
                <a:hlinkClick r:id="rId6"/>
              </a:rPr>
              <a:t>https://nl.wikipedia.org/wiki/Wyclef_Jean</a:t>
            </a:r>
            <a:r>
              <a:rPr lang="nl-BE" dirty="0"/>
              <a:t> 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C306AC5-92DA-9B19-7E66-506B64CE479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nl-BE">
                <a:hlinkClick r:id="rId7"/>
              </a:rPr>
              <a:t>https://francophoniedesameriques.com/zone-franco/la-francophonie-des-ameriques/antilles/haiti#:~:text=Si%20le%20fran%C3%A7ais%20est%20d%C3%A9clar%C3%A9,l'ensemble%20de%20la%20population</a:t>
            </a:r>
            <a:r>
              <a:rPr lang="nl-B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0750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2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E5F0589-5DDF-5513-9861-637D97D84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table des matières</a:t>
            </a:r>
          </a:p>
        </p:txBody>
      </p:sp>
      <p:sp>
        <p:nvSpPr>
          <p:cNvPr id="43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5A9A435-B67B-BA33-840E-7F4CA3B5F3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1826" r="21618" b="-1"/>
          <a:stretch/>
        </p:blipFill>
        <p:spPr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graphicFrame>
        <p:nvGraphicFramePr>
          <p:cNvPr id="14" name="Tijdelijke aanduiding voor inhoud 2">
            <a:extLst>
              <a:ext uri="{FF2B5EF4-FFF2-40B4-BE49-F238E27FC236}">
                <a16:creationId xmlns:a16="http://schemas.microsoft.com/office/drawing/2014/main" id="{A728D4AD-58D8-031E-261E-0CE02A55BD0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16249145"/>
              </p:ext>
            </p:extLst>
          </p:nvPr>
        </p:nvGraphicFramePr>
        <p:xfrm>
          <a:off x="4905955" y="2071316"/>
          <a:ext cx="6713552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81691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785888-3C9A-D0E9-6F65-B4B68AE79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la situation géographique</a:t>
            </a:r>
            <a:br>
              <a:rPr lang="en-US" sz="34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3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68AD912-9614-745E-ABA2-233DBAA2DE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>
                <a:effectLst/>
              </a:rPr>
              <a:t>Hispaniola</a:t>
            </a:r>
          </a:p>
          <a:p>
            <a:r>
              <a:rPr lang="en-US" sz="2200">
                <a:effectLst/>
              </a:rPr>
              <a:t>Variée</a:t>
            </a:r>
            <a:endParaRPr lang="en-US" sz="2200"/>
          </a:p>
          <a:p>
            <a:r>
              <a:rPr lang="en-US" sz="2200">
                <a:effectLst/>
              </a:rPr>
              <a:t>Port-au-Prince</a:t>
            </a:r>
          </a:p>
          <a:p>
            <a:r>
              <a:rPr lang="en-US" sz="2200">
                <a:effectLst/>
              </a:rPr>
              <a:t>problèmes naturels </a:t>
            </a:r>
            <a:endParaRPr lang="en-US" sz="2200"/>
          </a:p>
          <a:p>
            <a:r>
              <a:rPr lang="en-US" sz="2200">
                <a:effectLst/>
              </a:rPr>
              <a:t>11,45 millions </a:t>
            </a:r>
            <a:endParaRPr lang="en-US" sz="2200"/>
          </a:p>
        </p:txBody>
      </p:sp>
      <p:pic>
        <p:nvPicPr>
          <p:cNvPr id="13" name="Tijdelijke aanduiding voor inhoud 12">
            <a:extLst>
              <a:ext uri="{FF2B5EF4-FFF2-40B4-BE49-F238E27FC236}">
                <a16:creationId xmlns:a16="http://schemas.microsoft.com/office/drawing/2014/main" id="{66FF37C5-BCF5-9842-288C-6B9DED33F6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9048" y="1496893"/>
            <a:ext cx="5458968" cy="386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245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722B2DD-E14D-4972-9D98-5D6E61B1B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CFB124C-4B0C-4A81-8633-17257B151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006" y="569844"/>
            <a:ext cx="8427988" cy="5649981"/>
          </a:xfrm>
          <a:prstGeom prst="rect">
            <a:avLst/>
          </a:prstGeom>
          <a:ln>
            <a:noFill/>
          </a:ln>
          <a:effectLst>
            <a:outerShdw blurRad="317500" dist="317500" dir="7140000" sx="95000" sy="95000" algn="t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0709C06-810F-D6B7-F48B-398E68F6E3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67" b="-1"/>
          <a:stretch/>
        </p:blipFill>
        <p:spPr>
          <a:xfrm>
            <a:off x="1882006" y="569843"/>
            <a:ext cx="8450714" cy="564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516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F7AFB9A-7364-478C-B48B-8523CDD9A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36678033-86B6-40E6-BE90-78D8ED4E3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096002" cy="6858000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D2542E1A-076E-4A34-BB67-2BF961754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5370" cy="6858000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225CA81-5B7B-943D-C2FE-2010289A1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3" y="859536"/>
            <a:ext cx="4832802" cy="12435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>
                <a:effectLst/>
              </a:rPr>
              <a:t>l’usage du français</a:t>
            </a:r>
            <a:br>
              <a:rPr lang="en-US" sz="3400">
                <a:effectLst/>
              </a:rPr>
            </a:br>
            <a:endParaRPr lang="en-US" sz="34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185062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248566-CF29-E95C-CEA1-5C605DBC17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912" y="2512611"/>
            <a:ext cx="4832803" cy="366435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dirty="0">
                <a:effectLst/>
              </a:rPr>
              <a:t>Le </a:t>
            </a:r>
            <a:r>
              <a:rPr lang="en-US" sz="1800" dirty="0" err="1">
                <a:effectLst/>
              </a:rPr>
              <a:t>français</a:t>
            </a:r>
            <a:r>
              <a:rPr lang="en-US" sz="1800" dirty="0">
                <a:effectLst/>
              </a:rPr>
              <a:t> </a:t>
            </a:r>
          </a:p>
          <a:p>
            <a:pPr lvl="1"/>
            <a:r>
              <a:rPr lang="en-US" sz="1800" dirty="0" err="1">
                <a:effectLst/>
              </a:rPr>
              <a:t>Formelles</a:t>
            </a:r>
            <a:r>
              <a:rPr lang="en-US" sz="1800" dirty="0">
                <a:effectLst/>
              </a:rPr>
              <a:t> </a:t>
            </a:r>
            <a:r>
              <a:rPr lang="en-US" sz="1800" dirty="0"/>
              <a:t>( les écoles,…)</a:t>
            </a:r>
            <a:endParaRPr lang="en-US" sz="1800" dirty="0">
              <a:effectLst/>
            </a:endParaRPr>
          </a:p>
          <a:p>
            <a:pPr lvl="1"/>
            <a:r>
              <a:rPr lang="en-US" sz="1800" dirty="0" err="1"/>
              <a:t>Importante</a:t>
            </a:r>
            <a:endParaRPr lang="en-US" sz="1800" dirty="0"/>
          </a:p>
          <a:p>
            <a:r>
              <a:rPr lang="en-US" sz="1800" dirty="0"/>
              <a:t>Le </a:t>
            </a:r>
            <a:r>
              <a:rPr lang="en-US" sz="1800" dirty="0" err="1"/>
              <a:t>créole</a:t>
            </a:r>
            <a:r>
              <a:rPr lang="en-US" sz="1800" dirty="0"/>
              <a:t> </a:t>
            </a:r>
            <a:r>
              <a:rPr lang="en-US" sz="1800" dirty="0" err="1"/>
              <a:t>haïtien</a:t>
            </a:r>
            <a:endParaRPr lang="en-US" sz="1800" dirty="0"/>
          </a:p>
          <a:p>
            <a:pPr lvl="1"/>
            <a:r>
              <a:rPr lang="en-US" sz="1800" dirty="0"/>
              <a:t>Communication </a:t>
            </a:r>
            <a:r>
              <a:rPr lang="en-US" sz="1800" dirty="0" err="1"/>
              <a:t>quotidienne</a:t>
            </a:r>
            <a:endParaRPr lang="en-US" sz="1800" dirty="0"/>
          </a:p>
          <a:p>
            <a:pPr lvl="1"/>
            <a:r>
              <a:rPr lang="en-US" sz="1800" dirty="0" err="1"/>
              <a:t>Événements</a:t>
            </a:r>
            <a:r>
              <a:rPr lang="en-US" sz="1800" dirty="0"/>
              <a:t> </a:t>
            </a:r>
            <a:r>
              <a:rPr lang="en-US" sz="1800" dirty="0" err="1"/>
              <a:t>culturels</a:t>
            </a:r>
            <a:endParaRPr lang="en-US" sz="18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B10EF26-8511-C424-59B8-3881164B5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4071" y="517600"/>
            <a:ext cx="3662313" cy="2743200"/>
          </a:xfrm>
          <a:prstGeom prst="rect">
            <a:avLst/>
          </a:prstGeom>
        </p:spPr>
      </p:pic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72FA76D-1333-813C-C714-72B1BD48C21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24080" y="3429000"/>
            <a:ext cx="412229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959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2D5E698-9332-B495-F42C-5C8ACE955A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0688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5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C4EFDE5-09F5-347E-2619-7BDC58E29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effectLst/>
              </a:rPr>
              <a:t>les plats régionaux</a:t>
            </a:r>
            <a:br>
              <a:rPr lang="en-US" sz="4000">
                <a:effectLst/>
              </a:rPr>
            </a:br>
            <a:endParaRPr lang="en-US" sz="4000"/>
          </a:p>
        </p:txBody>
      </p:sp>
      <p:sp>
        <p:nvSpPr>
          <p:cNvPr id="16" name="Tijdelijke aanduiding voor inhoud 2">
            <a:extLst>
              <a:ext uri="{FF2B5EF4-FFF2-40B4-BE49-F238E27FC236}">
                <a16:creationId xmlns:a16="http://schemas.microsoft.com/office/drawing/2014/main" id="{B8554D1A-3624-E462-BBED-96041C842B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Le griot avec pikliz</a:t>
            </a:r>
          </a:p>
          <a:p>
            <a:r>
              <a:rPr lang="en-US" sz="2000">
                <a:effectLst/>
              </a:rPr>
              <a:t>morceau de viande </a:t>
            </a:r>
          </a:p>
          <a:p>
            <a:r>
              <a:rPr lang="en-US" sz="2000">
                <a:effectLst/>
              </a:rPr>
              <a:t>salade de chou </a:t>
            </a:r>
            <a:endParaRPr lang="en-US" sz="2000"/>
          </a:p>
          <a:p>
            <a:r>
              <a:rPr lang="en-US" sz="2000"/>
              <a:t>Du riz,…</a:t>
            </a:r>
          </a:p>
          <a:p>
            <a:r>
              <a:rPr lang="en-US" sz="2000">
                <a:effectLst/>
              </a:rPr>
              <a:t>Les bananes et les avocats frits 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418856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74AF785-4561-2B7D-64B2-E017751A5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366" y="609600"/>
            <a:ext cx="4267200" cy="1351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les différentes formes artistiques</a:t>
            </a:r>
            <a:br>
              <a:rPr lang="en-US" sz="280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</a:br>
            <a:endParaRPr lang="en-US" sz="2800" kern="120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6FA25FA-7647-4C14-FD5A-2CA6D21F264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6033" r="18131" b="-1"/>
          <a:stretch/>
        </p:blipFill>
        <p:spPr>
          <a:xfrm>
            <a:off x="3" y="1"/>
            <a:ext cx="3695699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718CDA5-8C43-260E-3688-EFED112651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8966" y="2147357"/>
            <a:ext cx="3810000" cy="410104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Peinture</a:t>
            </a:r>
          </a:p>
          <a:p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L'art Voudu </a:t>
            </a:r>
            <a:endParaRPr 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de sculptures et de peintures </a:t>
            </a:r>
          </a:p>
          <a:p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la musique traditionnelle </a:t>
            </a:r>
          </a:p>
          <a:p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des danses</a:t>
            </a:r>
          </a:p>
          <a:p>
            <a:endParaRPr 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F33CF52-A86C-0238-CF9A-0F228F34A0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056" b="8594"/>
          <a:stretch/>
        </p:blipFill>
        <p:spPr>
          <a:xfrm>
            <a:off x="8580467" y="10"/>
            <a:ext cx="3611533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88696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F201CDB-4786-FB95-8C1E-5C773C094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366" y="609600"/>
            <a:ext cx="4267200" cy="1351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deux artistes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C5F952A-6900-F293-A6AE-D14DE03A98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20" r="-1" b="-1"/>
          <a:stretch/>
        </p:blipFill>
        <p:spPr>
          <a:xfrm>
            <a:off x="3" y="1"/>
            <a:ext cx="3695699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F31B05-EC82-533B-1B03-5585CE3C5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8966" y="2147357"/>
            <a:ext cx="3810000" cy="410104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Hector Hyppolite</a:t>
            </a:r>
          </a:p>
          <a:p>
            <a:pPr lvl="1"/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Un peintre</a:t>
            </a:r>
          </a:p>
          <a:p>
            <a:pPr lvl="1"/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16/09/1894 </a:t>
            </a:r>
          </a:p>
          <a:p>
            <a:pPr lvl="1"/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1948</a:t>
            </a:r>
          </a:p>
          <a:p>
            <a:pPr marL="457200" lvl="1"/>
            <a:endParaRPr 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Wyclef Jean</a:t>
            </a:r>
          </a:p>
          <a:p>
            <a:pPr lvl="1"/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Rappeur</a:t>
            </a:r>
          </a:p>
          <a:p>
            <a:pPr lvl="1"/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le 17/10/1969 </a:t>
            </a:r>
          </a:p>
          <a:p>
            <a:pPr lvl="1"/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The Fugees</a:t>
            </a:r>
            <a:endParaRPr 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carrière solo</a:t>
            </a:r>
          </a:p>
          <a:p>
            <a:pPr lvl="1"/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la politique </a:t>
            </a:r>
            <a:endParaRPr 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B62362F-2D3A-1836-0751-15E3502399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0414" r="22030"/>
          <a:stretch/>
        </p:blipFill>
        <p:spPr>
          <a:xfrm>
            <a:off x="8580467" y="10"/>
            <a:ext cx="3611533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22929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EC9D107-F4CA-BC32-470D-13745F9D0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Analyse 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4E6095-B1D3-B651-DCAF-BCAC47CE9B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>
                <a:effectLst/>
              </a:rPr>
              <a:t>Colorées</a:t>
            </a:r>
          </a:p>
          <a:p>
            <a:r>
              <a:rPr lang="en-US" sz="2200">
                <a:effectLst/>
              </a:rPr>
              <a:t>Spirituels</a:t>
            </a:r>
            <a:endParaRPr lang="en-US" sz="2200"/>
          </a:p>
          <a:p>
            <a:r>
              <a:rPr lang="en-US" sz="2200">
                <a:effectLst/>
              </a:rPr>
              <a:t>la religion</a:t>
            </a:r>
            <a:endParaRPr lang="en-US" sz="220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C5D1D20-962D-3115-51F2-FEDD2C8C08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6785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50624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258</Words>
  <Application>Microsoft Office PowerPoint</Application>
  <PresentationFormat>Breedbeeld</PresentationFormat>
  <Paragraphs>65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Kantoorthema</vt:lpstr>
      <vt:lpstr>Haïti</vt:lpstr>
      <vt:lpstr>table des matières</vt:lpstr>
      <vt:lpstr>la situation géographique </vt:lpstr>
      <vt:lpstr>PowerPoint-presentatie</vt:lpstr>
      <vt:lpstr>l’usage du français </vt:lpstr>
      <vt:lpstr>les plats régionaux </vt:lpstr>
      <vt:lpstr>les différentes formes artistiques </vt:lpstr>
      <vt:lpstr>deux artistes</vt:lpstr>
      <vt:lpstr>Analyse </vt:lpstr>
      <vt:lpstr>Analyse</vt:lpstr>
      <vt:lpstr>Mon project culturel</vt:lpstr>
      <vt:lpstr>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Haïti</dc:title>
  <dc:creator>Lenne Swinnen</dc:creator>
  <cp:lastModifiedBy>Lenne Swinnen</cp:lastModifiedBy>
  <cp:revision>4</cp:revision>
  <dcterms:created xsi:type="dcterms:W3CDTF">2023-11-22T11:52:09Z</dcterms:created>
  <dcterms:modified xsi:type="dcterms:W3CDTF">2023-11-23T10:36:48Z</dcterms:modified>
</cp:coreProperties>
</file>